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8"/>
  </p:notesMasterIdLst>
  <p:sldIdLst>
    <p:sldId id="256" r:id="rId2"/>
    <p:sldId id="287" r:id="rId3"/>
    <p:sldId id="311" r:id="rId4"/>
    <p:sldId id="257" r:id="rId5"/>
    <p:sldId id="258" r:id="rId6"/>
    <p:sldId id="259" r:id="rId7"/>
    <p:sldId id="260" r:id="rId8"/>
    <p:sldId id="312" r:id="rId9"/>
    <p:sldId id="313" r:id="rId10"/>
    <p:sldId id="314" r:id="rId11"/>
    <p:sldId id="315" r:id="rId12"/>
    <p:sldId id="316" r:id="rId13"/>
    <p:sldId id="317" r:id="rId14"/>
    <p:sldId id="318" r:id="rId15"/>
    <p:sldId id="319" r:id="rId16"/>
    <p:sldId id="276" r:id="rId17"/>
    <p:sldId id="322" r:id="rId18"/>
    <p:sldId id="262" r:id="rId19"/>
    <p:sldId id="263" r:id="rId20"/>
    <p:sldId id="264" r:id="rId21"/>
    <p:sldId id="265" r:id="rId22"/>
    <p:sldId id="325" r:id="rId23"/>
    <p:sldId id="277" r:id="rId24"/>
    <p:sldId id="266" r:id="rId25"/>
    <p:sldId id="267" r:id="rId26"/>
    <p:sldId id="323" r:id="rId27"/>
    <p:sldId id="284" r:id="rId28"/>
    <p:sldId id="286" r:id="rId29"/>
    <p:sldId id="285" r:id="rId30"/>
    <p:sldId id="288" r:id="rId31"/>
    <p:sldId id="278" r:id="rId32"/>
    <p:sldId id="324" r:id="rId33"/>
    <p:sldId id="268" r:id="rId34"/>
    <p:sldId id="326" r:id="rId35"/>
    <p:sldId id="327" r:id="rId36"/>
    <p:sldId id="329" r:id="rId37"/>
    <p:sldId id="269" r:id="rId38"/>
    <p:sldId id="328" r:id="rId39"/>
    <p:sldId id="289" r:id="rId40"/>
    <p:sldId id="331" r:id="rId41"/>
    <p:sldId id="330" r:id="rId42"/>
    <p:sldId id="290" r:id="rId43"/>
    <p:sldId id="332" r:id="rId44"/>
    <p:sldId id="333" r:id="rId45"/>
    <p:sldId id="291" r:id="rId46"/>
    <p:sldId id="334" r:id="rId47"/>
    <p:sldId id="335" r:id="rId48"/>
    <p:sldId id="292" r:id="rId49"/>
    <p:sldId id="336" r:id="rId50"/>
    <p:sldId id="337" r:id="rId51"/>
    <p:sldId id="293" r:id="rId52"/>
    <p:sldId id="338" r:id="rId53"/>
    <p:sldId id="339" r:id="rId54"/>
    <p:sldId id="294" r:id="rId55"/>
    <p:sldId id="340" r:id="rId56"/>
    <p:sldId id="341" r:id="rId57"/>
    <p:sldId id="347" r:id="rId58"/>
    <p:sldId id="279" r:id="rId59"/>
    <p:sldId id="270" r:id="rId60"/>
    <p:sldId id="271" r:id="rId61"/>
    <p:sldId id="295" r:id="rId62"/>
    <p:sldId id="298" r:id="rId63"/>
    <p:sldId id="299" r:id="rId64"/>
    <p:sldId id="342" r:id="rId65"/>
    <p:sldId id="343" r:id="rId66"/>
    <p:sldId id="344" r:id="rId67"/>
    <p:sldId id="345" r:id="rId68"/>
    <p:sldId id="296" r:id="rId69"/>
    <p:sldId id="300" r:id="rId70"/>
    <p:sldId id="302" r:id="rId71"/>
    <p:sldId id="280" r:id="rId72"/>
    <p:sldId id="272" r:id="rId73"/>
    <p:sldId id="348" r:id="rId74"/>
    <p:sldId id="273" r:id="rId75"/>
    <p:sldId id="349" r:id="rId76"/>
    <p:sldId id="303" r:id="rId77"/>
    <p:sldId id="346" r:id="rId78"/>
    <p:sldId id="281" r:id="rId79"/>
    <p:sldId id="274" r:id="rId80"/>
    <p:sldId id="305" r:id="rId81"/>
    <p:sldId id="304" r:id="rId82"/>
    <p:sldId id="306" r:id="rId83"/>
    <p:sldId id="308" r:id="rId84"/>
    <p:sldId id="350" r:id="rId85"/>
    <p:sldId id="351" r:id="rId86"/>
    <p:sldId id="352" r:id="rId87"/>
    <p:sldId id="282" r:id="rId88"/>
    <p:sldId id="275" r:id="rId89"/>
    <p:sldId id="309" r:id="rId90"/>
    <p:sldId id="310" r:id="rId91"/>
    <p:sldId id="353" r:id="rId92"/>
    <p:sldId id="356" r:id="rId93"/>
    <p:sldId id="354" r:id="rId94"/>
    <p:sldId id="283" r:id="rId95"/>
    <p:sldId id="357" r:id="rId96"/>
    <p:sldId id="358" r:id="rId97"/>
    <p:sldId id="359" r:id="rId98"/>
    <p:sldId id="361" r:id="rId99"/>
    <p:sldId id="362" r:id="rId100"/>
    <p:sldId id="360" r:id="rId101"/>
    <p:sldId id="363" r:id="rId102"/>
    <p:sldId id="366" r:id="rId103"/>
    <p:sldId id="367" r:id="rId104"/>
    <p:sldId id="365" r:id="rId105"/>
    <p:sldId id="364" r:id="rId106"/>
    <p:sldId id="368" r:id="rId107"/>
  </p:sldIdLst>
  <p:sldSz cx="12192000" cy="6858000"/>
  <p:notesSz cx="6858000" cy="9144000"/>
  <p:defaultTextStyle>
    <a:defPPr>
      <a:defRPr lang="fr-FR"/>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AEFF7"/>
          </a:solidFill>
        </a:fill>
      </a:tcStyle>
    </a:wholeTbl>
    <a:band1H>
      <a:tcStyle>
        <a:tcBdr/>
        <a:fill>
          <a:solidFill>
            <a:srgbClr val="D2DEEF"/>
          </a:solidFill>
        </a:fill>
      </a:tcStyle>
    </a:band1H>
    <a:band2H>
      <a:tcStyle>
        <a:tcBdr/>
      </a:tcStyle>
    </a:band2H>
    <a:band1V>
      <a:tcStyle>
        <a:tcBdr/>
        <a:fill>
          <a:solidFill>
            <a:srgbClr val="D2DEEF"/>
          </a:solidFill>
        </a:fill>
      </a:tcStyle>
    </a:band1V>
    <a:band2V>
      <a:tcStyle>
        <a:tcBdr/>
      </a:tcStyle>
    </a:band2V>
    <a:lastCol>
      <a:tcTxStyle b="on">
        <a:font>
          <a:latin typeface="+mn-lt"/>
          <a:ea typeface="+mn-ea"/>
          <a:cs typeface="+mn-cs"/>
        </a:font>
        <a:srgbClr val="FFFFFF"/>
      </a:tcTxStyle>
      <a:tcStyle>
        <a:tcBdr/>
        <a:fill>
          <a:solidFill>
            <a:srgbClr val="5B9BD5"/>
          </a:solidFill>
        </a:fill>
      </a:tcStyle>
    </a:lastCol>
    <a:firstCol>
      <a:tcTxStyle b="on">
        <a:font>
          <a:latin typeface="+mn-lt"/>
          <a:ea typeface="+mn-ea"/>
          <a:cs typeface="+mn-cs"/>
        </a:font>
        <a:srgbClr val="FFFFFF"/>
      </a:tcTxStyle>
      <a:tcStyle>
        <a:tcBdr/>
        <a:fill>
          <a:solidFill>
            <a:srgbClr val="5B9BD5"/>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5B9BD5"/>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5B9BD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p:scale>
          <a:sx n="66" d="100"/>
          <a:sy n="66" d="100"/>
        </p:scale>
        <p:origin x="-792" y="-36"/>
      </p:cViewPr>
      <p:guideLst>
        <p:guide orient="horz" pos="2160"/>
        <p:guide pos="384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Espace réservé de l'en-tête 1"/>
          <p:cNvSpPr txBox="1">
            <a:spLocks noGrp="1"/>
          </p:cNvSpPr>
          <p:nvPr>
            <p:ph type="hdr" sz="quarter"/>
          </p:nvPr>
        </p:nvSpPr>
        <p:spPr>
          <a:xfrm>
            <a:off x="0" y="0"/>
            <a:ext cx="2971800" cy="458788"/>
          </a:xfrm>
          <a:prstGeom prst="rect">
            <a:avLst/>
          </a:prstGeom>
          <a:noFill/>
          <a:ln>
            <a:noFill/>
          </a:ln>
        </p:spPr>
        <p:txBody>
          <a:bodyPr vert="horz" wrap="square" lIns="91440" tIns="45720" rIns="91440" bIns="45720" anchor="t" anchorCtr="0" compatLnSpc="1">
            <a:noAutofit/>
          </a:bodyPr>
          <a:lstStyle>
            <a:lvl1pPr marL="0" marR="0" lvl="0" indent="0" algn="l" defTabSz="914400" rtl="0" eaLnBrk="1" fontAlgn="auto" hangingPunct="1">
              <a:lnSpc>
                <a:spcPct val="100000"/>
              </a:lnSpc>
              <a:spcBef>
                <a:spcPts val="0"/>
              </a:spcBef>
              <a:spcAft>
                <a:spcPts val="0"/>
              </a:spcAft>
              <a:buNone/>
              <a:tabLst/>
              <a:defRPr lang="fr-FR" sz="1200" b="0" i="0" u="none" strike="noStrike" kern="1200" cap="none" spc="0" baseline="0" smtClean="0">
                <a:solidFill>
                  <a:srgbClr val="000000"/>
                </a:solidFill>
                <a:uFillTx/>
                <a:latin typeface="Calibri"/>
                <a:ea typeface=""/>
                <a:cs typeface=""/>
              </a:defRPr>
            </a:lvl1pPr>
          </a:lstStyle>
          <a:p>
            <a:pPr>
              <a:defRPr/>
            </a:pPr>
            <a:endParaRPr/>
          </a:p>
        </p:txBody>
      </p:sp>
      <p:sp>
        <p:nvSpPr>
          <p:cNvPr id="3" name="Espace réservé de la date 2"/>
          <p:cNvSpPr txBox="1">
            <a:spLocks noGrp="1"/>
          </p:cNvSpPr>
          <p:nvPr>
            <p:ph type="dt" idx="1"/>
          </p:nvPr>
        </p:nvSpPr>
        <p:spPr>
          <a:xfrm>
            <a:off x="3884613" y="0"/>
            <a:ext cx="2971800" cy="458788"/>
          </a:xfrm>
          <a:prstGeom prst="rect">
            <a:avLst/>
          </a:prstGeom>
          <a:noFill/>
          <a:ln>
            <a:noFill/>
          </a:ln>
        </p:spPr>
        <p:txBody>
          <a:bodyPr vert="horz" wrap="square" lIns="91440" tIns="45720" rIns="91440" bIns="45720" anchor="t" anchorCtr="0" compatLnSpc="1">
            <a:noAutofit/>
          </a:bodyPr>
          <a:lstStyle>
            <a:lvl1pPr marL="0" marR="0" lvl="0" indent="0" algn="r" defTabSz="914400" rtl="0" eaLnBrk="1" fontAlgn="auto" hangingPunct="1">
              <a:lnSpc>
                <a:spcPct val="100000"/>
              </a:lnSpc>
              <a:spcBef>
                <a:spcPts val="0"/>
              </a:spcBef>
              <a:spcAft>
                <a:spcPts val="0"/>
              </a:spcAft>
              <a:buNone/>
              <a:tabLst/>
              <a:defRPr lang="fr-FR" sz="1200" b="0" i="0" u="none" strike="noStrike" kern="1200" cap="none" spc="0" baseline="0" smtClean="0">
                <a:solidFill>
                  <a:srgbClr val="000000"/>
                </a:solidFill>
                <a:uFillTx/>
                <a:latin typeface="Calibri"/>
                <a:ea typeface=""/>
                <a:cs typeface=""/>
              </a:defRPr>
            </a:lvl1pPr>
          </a:lstStyle>
          <a:p>
            <a:pPr>
              <a:defRPr/>
            </a:pPr>
            <a:fld id="{455D1155-3C63-4143-91D9-9049E275F1CB}" type="datetime1">
              <a:rPr/>
              <a:pPr>
                <a:defRPr/>
              </a:pPr>
              <a:t>20/07/2017</a:t>
            </a:fld>
            <a:endParaRPr/>
          </a:p>
        </p:txBody>
      </p:sp>
      <p:sp>
        <p:nvSpPr>
          <p:cNvPr id="5124" name="Espace réservé de l'image des diapositives 3"/>
          <p:cNvSpPr>
            <a:spLocks noGrp="1" noRot="1" noChangeAspect="1"/>
          </p:cNvSpPr>
          <p:nvPr>
            <p:ph type="sldImg" idx="2"/>
          </p:nvPr>
        </p:nvSpPr>
        <p:spPr bwMode="auto">
          <a:xfrm>
            <a:off x="685800" y="1143000"/>
            <a:ext cx="5486400" cy="3086100"/>
          </a:xfrm>
          <a:prstGeom prst="rect">
            <a:avLst/>
          </a:prstGeom>
          <a:noFill/>
          <a:ln w="12701">
            <a:solidFill>
              <a:srgbClr val="000000"/>
            </a:solidFill>
            <a:miter lim="800000"/>
            <a:headEnd/>
            <a:tailEnd/>
          </a:ln>
        </p:spPr>
      </p:sp>
      <p:sp>
        <p:nvSpPr>
          <p:cNvPr id="5" name="Espace réservé des notes 4"/>
          <p:cNvSpPr txBox="1">
            <a:spLocks noGrp="1"/>
          </p:cNvSpPr>
          <p:nvPr>
            <p:ph type="body" sz="quarter" idx="3"/>
          </p:nvPr>
        </p:nvSpPr>
        <p:spPr>
          <a:xfrm>
            <a:off x="685800" y="4400550"/>
            <a:ext cx="5486400" cy="3600450"/>
          </a:xfrm>
          <a:prstGeom prst="rect">
            <a:avLst/>
          </a:prstGeom>
          <a:noFill/>
          <a:ln>
            <a:noFill/>
          </a:ln>
        </p:spPr>
        <p:txBody>
          <a:bodyPr vert="horz" wrap="square" lIns="91440" tIns="45720" rIns="91440" bIns="45720" anchor="t" anchorCtr="0" compatLnSpc="1">
            <a:noAutofit/>
          </a:bodyPr>
          <a:lstStyle/>
          <a:p>
            <a:pPr lvl="0"/>
            <a:r>
              <a:rPr lang="fr-FR" noProof="0" smtClean="0"/>
              <a:t>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 name="Espace réservé du pied de page 5"/>
          <p:cNvSpPr txBox="1">
            <a:spLocks noGrp="1"/>
          </p:cNvSpPr>
          <p:nvPr>
            <p:ph type="ftr" sz="quarter" idx="4"/>
          </p:nvPr>
        </p:nvSpPr>
        <p:spPr>
          <a:xfrm>
            <a:off x="0"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l" defTabSz="914400" rtl="0" eaLnBrk="1" fontAlgn="auto" hangingPunct="1">
              <a:lnSpc>
                <a:spcPct val="100000"/>
              </a:lnSpc>
              <a:spcBef>
                <a:spcPts val="0"/>
              </a:spcBef>
              <a:spcAft>
                <a:spcPts val="0"/>
              </a:spcAft>
              <a:buNone/>
              <a:tabLst/>
              <a:defRPr lang="fr-FR" sz="1200" b="0" i="0" u="none" strike="noStrike" kern="1200" cap="none" spc="0" baseline="0" smtClean="0">
                <a:solidFill>
                  <a:srgbClr val="000000"/>
                </a:solidFill>
                <a:uFillTx/>
                <a:latin typeface="Calibri"/>
                <a:ea typeface=""/>
                <a:cs typeface=""/>
              </a:defRPr>
            </a:lvl1pPr>
          </a:lstStyle>
          <a:p>
            <a:pPr>
              <a:defRPr/>
            </a:pPr>
            <a:endParaRPr/>
          </a:p>
        </p:txBody>
      </p:sp>
      <p:sp>
        <p:nvSpPr>
          <p:cNvPr id="7" name="Espace réservé du numéro de diapositive 6"/>
          <p:cNvSpPr txBox="1">
            <a:spLocks noGrp="1"/>
          </p:cNvSpPr>
          <p:nvPr>
            <p:ph type="sldNum" sz="quarter" idx="5"/>
          </p:nvPr>
        </p:nvSpPr>
        <p:spPr>
          <a:xfrm>
            <a:off x="3884613" y="8685213"/>
            <a:ext cx="2971800" cy="458787"/>
          </a:xfrm>
          <a:prstGeom prst="rect">
            <a:avLst/>
          </a:prstGeom>
          <a:noFill/>
          <a:ln>
            <a:noFill/>
          </a:ln>
        </p:spPr>
        <p:txBody>
          <a:bodyPr vert="horz" wrap="square" lIns="91440" tIns="45720" rIns="91440" bIns="45720" numCol="1" anchor="b" anchorCtr="0" compatLnSpc="1">
            <a:prstTxWarp prst="textNoShape">
              <a:avLst/>
            </a:prstTxWarp>
            <a:noAutofit/>
          </a:bodyPr>
          <a:lstStyle>
            <a:lvl1pPr algn="r" eaLnBrk="1" hangingPunct="1">
              <a:defRPr sz="1200">
                <a:solidFill>
                  <a:srgbClr val="000000"/>
                </a:solidFill>
              </a:defRPr>
            </a:lvl1pPr>
          </a:lstStyle>
          <a:p>
            <a:fld id="{8CCB3D93-B2F4-470A-BB29-7A2463108DB7}" type="slidenum">
              <a:rPr lang="fr-FR"/>
              <a:pPr/>
              <a:t>‹N°›</a:t>
            </a:fld>
            <a:endParaRPr lang="fr-FR"/>
          </a:p>
        </p:txBody>
      </p:sp>
    </p:spTree>
  </p:cSld>
  <p:clrMap bg1="lt1" tx1="dk1" bg2="lt2" tx2="dk2" accent1="accent1" accent2="accent2" accent3="accent3" accent4="accent4" accent5="accent5" accent6="accent6" hlink="hlink" folHlink="folHlink"/>
  <p:notesStyle>
    <a:lvl1pPr algn="l" rtl="0" eaLnBrk="0" fontAlgn="base">
      <a:spcBef>
        <a:spcPct val="0"/>
      </a:spcBef>
      <a:spcAft>
        <a:spcPct val="0"/>
      </a:spcAft>
      <a:defRPr lang="fr-FR" sz="1200" kern="1200">
        <a:solidFill>
          <a:srgbClr val="000000"/>
        </a:solidFill>
        <a:latin typeface="Calibri"/>
      </a:defRPr>
    </a:lvl1pPr>
    <a:lvl2pPr marL="457200" lvl="1" algn="l" rtl="0" eaLnBrk="0" fontAlgn="base">
      <a:spcBef>
        <a:spcPct val="0"/>
      </a:spcBef>
      <a:spcAft>
        <a:spcPct val="0"/>
      </a:spcAft>
      <a:defRPr lang="fr-FR" sz="1200" kern="1200">
        <a:solidFill>
          <a:srgbClr val="000000"/>
        </a:solidFill>
        <a:latin typeface="Calibri"/>
      </a:defRPr>
    </a:lvl2pPr>
    <a:lvl3pPr marL="914400" lvl="2" algn="l" rtl="0" eaLnBrk="0" fontAlgn="base">
      <a:spcBef>
        <a:spcPct val="0"/>
      </a:spcBef>
      <a:spcAft>
        <a:spcPct val="0"/>
      </a:spcAft>
      <a:defRPr lang="fr-FR" sz="1200" kern="1200">
        <a:solidFill>
          <a:srgbClr val="000000"/>
        </a:solidFill>
        <a:latin typeface="Calibri"/>
      </a:defRPr>
    </a:lvl3pPr>
    <a:lvl4pPr marL="1371600" lvl="3" algn="l" rtl="0" eaLnBrk="0" fontAlgn="base">
      <a:spcBef>
        <a:spcPct val="0"/>
      </a:spcBef>
      <a:spcAft>
        <a:spcPct val="0"/>
      </a:spcAft>
      <a:defRPr lang="fr-FR" sz="1200" kern="1200">
        <a:solidFill>
          <a:srgbClr val="000000"/>
        </a:solidFill>
        <a:latin typeface="Calibri"/>
      </a:defRPr>
    </a:lvl4pPr>
    <a:lvl5pPr marL="1828800" lvl="4" algn="l" rtl="0" eaLnBrk="0" fontAlgn="base">
      <a:spcBef>
        <a:spcPct val="0"/>
      </a:spcBef>
      <a:spcAft>
        <a:spcPct val="0"/>
      </a:spcAft>
      <a:defRPr lang="fr-FR" sz="1200" kern="1200">
        <a:solidFill>
          <a:srgbClr val="000000"/>
        </a:solidFill>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TextEdit="1"/>
          </p:cNvSpPr>
          <p:nvPr>
            <p:ph type="sldImg"/>
          </p:nvPr>
        </p:nvSpPr>
        <p:spPr>
          <a:ln/>
        </p:spPr>
      </p:sp>
      <p:sp>
        <p:nvSpPr>
          <p:cNvPr id="7171" name="Espace réservé des commentaires 2"/>
          <p:cNvSpPr txBox="1">
            <a:spLocks noGrp="1"/>
          </p:cNvSpPr>
          <p:nvPr>
            <p:ph type="body" sz="quarter" idx="1"/>
          </p:nvPr>
        </p:nvSpPr>
        <p:spPr bwMode="auto">
          <a:noFill/>
        </p:spPr>
        <p:txBody>
          <a:bodyPr numCol="1">
            <a:prstTxWarp prst="textNoShape">
              <a:avLst/>
            </a:prstTxWarp>
          </a:bodyPr>
          <a:lstStyle/>
          <a:p>
            <a:pPr eaLnBrk="1"/>
            <a:endParaRPr smtClean="0">
              <a:latin typeface="Calibri" pitchFamily="34" charset="0"/>
            </a:endParaRPr>
          </a:p>
        </p:txBody>
      </p:sp>
      <p:sp>
        <p:nvSpPr>
          <p:cNvPr id="7172" name="Espace réservé du numéro de diapositive 3"/>
          <p:cNvSpPr txBox="1">
            <a:spLocks noChangeArrowheads="1"/>
          </p:cNvSpPr>
          <p:nvPr/>
        </p:nvSpPr>
        <p:spPr bwMode="auto">
          <a:xfrm>
            <a:off x="3884613" y="8685213"/>
            <a:ext cx="2971800" cy="458787"/>
          </a:xfrm>
          <a:prstGeom prst="rect">
            <a:avLst/>
          </a:prstGeom>
          <a:noFill/>
          <a:ln w="9525">
            <a:noFill/>
            <a:miter lim="800000"/>
            <a:headEnd/>
            <a:tailEnd/>
          </a:ln>
        </p:spPr>
        <p:txBody>
          <a:bodyPr anchor="b"/>
          <a:lstStyle/>
          <a:p>
            <a:pPr algn="r" eaLnBrk="1" hangingPunct="1"/>
            <a:fld id="{11CB6A8D-1EA4-401F-8A60-8D4C58B38253}" type="slidenum">
              <a:rPr lang="fr-FR" sz="1200">
                <a:solidFill>
                  <a:srgbClr val="000000"/>
                </a:solidFill>
              </a:rPr>
              <a:pPr algn="r" eaLnBrk="1" hangingPunct="1"/>
              <a:t>1</a:t>
            </a:fld>
            <a:endParaRPr lang="fr-FR" sz="120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e l'image des diapositives 1"/>
          <p:cNvSpPr>
            <a:spLocks noGrp="1" noRot="1" noChangeAspect="1" noTextEdit="1"/>
          </p:cNvSpPr>
          <p:nvPr>
            <p:ph type="sldImg"/>
          </p:nvPr>
        </p:nvSpPr>
        <p:spPr>
          <a:ln/>
        </p:spPr>
      </p:sp>
      <p:sp>
        <p:nvSpPr>
          <p:cNvPr id="31747" name="Espace réservé des commentaires 2"/>
          <p:cNvSpPr txBox="1">
            <a:spLocks noGrp="1"/>
          </p:cNvSpPr>
          <p:nvPr>
            <p:ph type="body" sz="quarter" idx="1"/>
          </p:nvPr>
        </p:nvSpPr>
        <p:spPr bwMode="auto">
          <a:noFill/>
        </p:spPr>
        <p:txBody>
          <a:bodyPr numCol="1">
            <a:prstTxWarp prst="textNoShape">
              <a:avLst/>
            </a:prstTxWarp>
          </a:bodyPr>
          <a:lstStyle/>
          <a:p>
            <a:pPr eaLnBrk="1"/>
            <a:endParaRPr smtClean="0">
              <a:latin typeface="Calibri" pitchFamily="34" charset="0"/>
            </a:endParaRPr>
          </a:p>
        </p:txBody>
      </p:sp>
      <p:sp>
        <p:nvSpPr>
          <p:cNvPr id="31748" name="Espace réservé du numéro de diapositive 3"/>
          <p:cNvSpPr txBox="1">
            <a:spLocks noChangeArrowheads="1"/>
          </p:cNvSpPr>
          <p:nvPr/>
        </p:nvSpPr>
        <p:spPr bwMode="auto">
          <a:xfrm>
            <a:off x="3884613" y="8685213"/>
            <a:ext cx="2971800" cy="458787"/>
          </a:xfrm>
          <a:prstGeom prst="rect">
            <a:avLst/>
          </a:prstGeom>
          <a:noFill/>
          <a:ln w="9525">
            <a:noFill/>
            <a:miter lim="800000"/>
            <a:headEnd/>
            <a:tailEnd/>
          </a:ln>
        </p:spPr>
        <p:txBody>
          <a:bodyPr anchor="b"/>
          <a:lstStyle/>
          <a:p>
            <a:pPr algn="r" eaLnBrk="1" hangingPunct="1"/>
            <a:fld id="{02BAF218-AB74-4919-ABD4-961815C2A28A}" type="slidenum">
              <a:rPr lang="fr-FR" sz="1200">
                <a:solidFill>
                  <a:srgbClr val="000000"/>
                </a:solidFill>
              </a:rPr>
              <a:pPr algn="r" eaLnBrk="1" hangingPunct="1"/>
              <a:t>24</a:t>
            </a:fld>
            <a:endParaRPr lang="fr-FR" sz="120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e l'image des diapositives 1"/>
          <p:cNvSpPr>
            <a:spLocks noGrp="1" noRot="1" noChangeAspect="1" noTextEdit="1"/>
          </p:cNvSpPr>
          <p:nvPr>
            <p:ph type="sldImg"/>
          </p:nvPr>
        </p:nvSpPr>
        <p:spPr>
          <a:ln/>
        </p:spPr>
      </p:sp>
      <p:sp>
        <p:nvSpPr>
          <p:cNvPr id="34819" name="Espace réservé des commentaires 2"/>
          <p:cNvSpPr txBox="1">
            <a:spLocks noGrp="1"/>
          </p:cNvSpPr>
          <p:nvPr>
            <p:ph type="body" sz="quarter" idx="1"/>
          </p:nvPr>
        </p:nvSpPr>
        <p:spPr bwMode="auto">
          <a:noFill/>
        </p:spPr>
        <p:txBody>
          <a:bodyPr numCol="1">
            <a:prstTxWarp prst="textNoShape">
              <a:avLst/>
            </a:prstTxWarp>
          </a:bodyPr>
          <a:lstStyle/>
          <a:p>
            <a:pPr eaLnBrk="1"/>
            <a:endParaRPr smtClean="0">
              <a:latin typeface="Calibri" pitchFamily="34" charset="0"/>
            </a:endParaRPr>
          </a:p>
        </p:txBody>
      </p:sp>
      <p:sp>
        <p:nvSpPr>
          <p:cNvPr id="34820" name="Espace réservé du numéro de diapositive 3"/>
          <p:cNvSpPr txBox="1">
            <a:spLocks noChangeArrowheads="1"/>
          </p:cNvSpPr>
          <p:nvPr/>
        </p:nvSpPr>
        <p:spPr bwMode="auto">
          <a:xfrm>
            <a:off x="3884613" y="8685213"/>
            <a:ext cx="2971800" cy="458787"/>
          </a:xfrm>
          <a:prstGeom prst="rect">
            <a:avLst/>
          </a:prstGeom>
          <a:noFill/>
          <a:ln w="9525">
            <a:noFill/>
            <a:miter lim="800000"/>
            <a:headEnd/>
            <a:tailEnd/>
          </a:ln>
        </p:spPr>
        <p:txBody>
          <a:bodyPr anchor="b"/>
          <a:lstStyle/>
          <a:p>
            <a:pPr algn="r" eaLnBrk="1" hangingPunct="1"/>
            <a:fld id="{455A9254-EC81-443A-82DA-FD8846B9466E}" type="slidenum">
              <a:rPr lang="fr-FR" sz="1200">
                <a:solidFill>
                  <a:srgbClr val="000000"/>
                </a:solidFill>
              </a:rPr>
              <a:pPr algn="r" eaLnBrk="1" hangingPunct="1"/>
              <a:t>26</a:t>
            </a:fld>
            <a:endParaRPr lang="fr-FR" sz="120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15"/>
          <p:cNvGrpSpPr>
            <a:grpSpLocks/>
          </p:cNvGrpSpPr>
          <p:nvPr/>
        </p:nvGrpSpPr>
        <p:grpSpPr bwMode="auto">
          <a:xfrm>
            <a:off x="0" y="-7938"/>
            <a:ext cx="12192000" cy="6865938"/>
            <a:chOff x="0" y="-8467"/>
            <a:chExt cx="12192005" cy="6866467"/>
          </a:xfrm>
        </p:grpSpPr>
        <p:sp>
          <p:nvSpPr>
            <p:cNvPr id="5" name="Freeform 14"/>
            <p:cNvSpPr>
              <a:spLocks/>
            </p:cNvSpPr>
            <p:nvPr/>
          </p:nvSpPr>
          <p:spPr bwMode="auto">
            <a:xfrm>
              <a:off x="0" y="-7863"/>
              <a:ext cx="863595" cy="5698065"/>
            </a:xfrm>
            <a:custGeom>
              <a:avLst/>
              <a:gdLst>
                <a:gd name="T0" fmla="*/ 431798 w 863600"/>
                <a:gd name="T1" fmla="*/ 0 h 5698067"/>
                <a:gd name="T2" fmla="*/ 863595 w 863600"/>
                <a:gd name="T3" fmla="*/ 2849033 h 5698067"/>
                <a:gd name="T4" fmla="*/ 431798 w 863600"/>
                <a:gd name="T5" fmla="*/ 5698065 h 5698067"/>
                <a:gd name="T6" fmla="*/ 0 w 863600"/>
                <a:gd name="T7" fmla="*/ 2849033 h 5698067"/>
                <a:gd name="T8" fmla="*/ 17694720 60000 65536"/>
                <a:gd name="T9" fmla="*/ 0 60000 65536"/>
                <a:gd name="T10" fmla="*/ 5898240 60000 65536"/>
                <a:gd name="T11" fmla="*/ 11796480 60000 65536"/>
                <a:gd name="T12" fmla="*/ 0 w 863600"/>
                <a:gd name="T13" fmla="*/ 0 h 5698067"/>
                <a:gd name="T14" fmla="*/ 863600 w 863600"/>
                <a:gd name="T15" fmla="*/ 5698067 h 5698067"/>
              </a:gdLst>
              <a:ahLst/>
              <a:cxnLst>
                <a:cxn ang="T8">
                  <a:pos x="T0" y="T1"/>
                </a:cxn>
                <a:cxn ang="T9">
                  <a:pos x="T2" y="T3"/>
                </a:cxn>
                <a:cxn ang="T10">
                  <a:pos x="T4" y="T5"/>
                </a:cxn>
                <a:cxn ang="T11">
                  <a:pos x="T6" y="T7"/>
                </a:cxn>
              </a:cxnLst>
              <a:rect l="T12" t="T13" r="T14" b="T15"/>
              <a:pathLst>
                <a:path w="863600" h="5698067">
                  <a:moveTo>
                    <a:pt x="0" y="8467"/>
                  </a:moveTo>
                  <a:lnTo>
                    <a:pt x="863600" y="0"/>
                  </a:lnTo>
                  <a:lnTo>
                    <a:pt x="863600" y="16934"/>
                  </a:lnTo>
                  <a:lnTo>
                    <a:pt x="0" y="5698067"/>
                  </a:lnTo>
                  <a:lnTo>
                    <a:pt x="0" y="8467"/>
                  </a:lnTo>
                  <a:close/>
                </a:path>
              </a:pathLst>
            </a:custGeom>
            <a:solidFill>
              <a:srgbClr val="5FCBEF">
                <a:alpha val="70195"/>
              </a:srgbClr>
            </a:solidFill>
            <a:ln w="9525" cap="flat">
              <a:noFill/>
              <a:prstDash val="solid"/>
              <a:round/>
              <a:headEnd/>
              <a:tailEnd/>
            </a:ln>
          </p:spPr>
          <p:txBody>
            <a:bodyPr lIns="0" tIns="0" rIns="0" bIns="0"/>
            <a:lstStyle/>
            <a:p>
              <a:endParaRPr lang="fr-FR"/>
            </a:p>
          </p:txBody>
        </p:sp>
        <p:cxnSp>
          <p:nvCxnSpPr>
            <p:cNvPr id="6" name="Straight Connector 18"/>
            <p:cNvCxnSpPr>
              <a:cxnSpLocks noChangeShapeType="1"/>
            </p:cNvCxnSpPr>
            <p:nvPr/>
          </p:nvCxnSpPr>
          <p:spPr bwMode="auto">
            <a:xfrm>
              <a:off x="9371008" y="0"/>
              <a:ext cx="1219207" cy="6858000"/>
            </a:xfrm>
            <a:prstGeom prst="straightConnector1">
              <a:avLst/>
            </a:prstGeom>
            <a:noFill/>
            <a:ln w="9528" cap="rnd">
              <a:solidFill>
                <a:srgbClr val="5FCBEF">
                  <a:alpha val="70195"/>
                </a:srgbClr>
              </a:solidFill>
              <a:miter lim="800000"/>
              <a:headEnd/>
              <a:tailEnd/>
            </a:ln>
          </p:spPr>
        </p:cxnSp>
        <p:cxnSp>
          <p:nvCxnSpPr>
            <p:cNvPr id="7" name="Straight Connector 19"/>
            <p:cNvCxnSpPr>
              <a:cxnSpLocks noChangeShapeType="1"/>
            </p:cNvCxnSpPr>
            <p:nvPr/>
          </p:nvCxnSpPr>
          <p:spPr bwMode="auto">
            <a:xfrm flipH="1">
              <a:off x="7425266" y="3681410"/>
              <a:ext cx="4763557" cy="3176590"/>
            </a:xfrm>
            <a:prstGeom prst="straightConnector1">
              <a:avLst/>
            </a:prstGeom>
            <a:noFill/>
            <a:ln w="9528" cap="rnd">
              <a:solidFill>
                <a:srgbClr val="5FCBEF">
                  <a:alpha val="70195"/>
                </a:srgbClr>
              </a:solidFill>
              <a:miter lim="800000"/>
              <a:headEnd/>
              <a:tailEnd/>
            </a:ln>
          </p:spPr>
        </p:cxnSp>
        <p:sp>
          <p:nvSpPr>
            <p:cNvPr id="8" name="Rectangle 23"/>
            <p:cNvSpPr>
              <a:spLocks/>
            </p:cNvSpPr>
            <p:nvPr/>
          </p:nvSpPr>
          <p:spPr bwMode="auto">
            <a:xfrm>
              <a:off x="9181472" y="-8467"/>
              <a:ext cx="3007351" cy="6866467"/>
            </a:xfrm>
            <a:custGeom>
              <a:avLst/>
              <a:gdLst>
                <a:gd name="T0" fmla="*/ 1503676 w 3007349"/>
                <a:gd name="T1" fmla="*/ 0 h 6866467"/>
                <a:gd name="T2" fmla="*/ 3007351 w 3007349"/>
                <a:gd name="T3" fmla="*/ 3433234 h 6866467"/>
                <a:gd name="T4" fmla="*/ 1503676 w 3007349"/>
                <a:gd name="T5" fmla="*/ 6866467 h 6866467"/>
                <a:gd name="T6" fmla="*/ 0 w 3007349"/>
                <a:gd name="T7" fmla="*/ 3433234 h 6866467"/>
                <a:gd name="T8" fmla="*/ 17694720 60000 65536"/>
                <a:gd name="T9" fmla="*/ 0 60000 65536"/>
                <a:gd name="T10" fmla="*/ 5898240 60000 65536"/>
                <a:gd name="T11" fmla="*/ 11796480 60000 65536"/>
                <a:gd name="T12" fmla="*/ 0 w 3007349"/>
                <a:gd name="T13" fmla="*/ 0 h 6866467"/>
                <a:gd name="T14" fmla="*/ 3007349 w 3007349"/>
                <a:gd name="T15" fmla="*/ 6866467 h 6866467"/>
              </a:gdLst>
              <a:ahLst/>
              <a:cxnLst>
                <a:cxn ang="T8">
                  <a:pos x="T0" y="T1"/>
                </a:cxn>
                <a:cxn ang="T9">
                  <a:pos x="T2" y="T3"/>
                </a:cxn>
                <a:cxn ang="T10">
                  <a:pos x="T4" y="T5"/>
                </a:cxn>
                <a:cxn ang="T11">
                  <a:pos x="T6" y="T7"/>
                </a:cxn>
              </a:cxnLst>
              <a:rect l="T12" t="T13" r="T14" b="T15"/>
              <a:pathLst>
                <a:path w="3007349" h="6866467">
                  <a:moveTo>
                    <a:pt x="2045532" y="0"/>
                  </a:moveTo>
                  <a:lnTo>
                    <a:pt x="3007349" y="0"/>
                  </a:lnTo>
                  <a:lnTo>
                    <a:pt x="3007349" y="6866467"/>
                  </a:lnTo>
                  <a:lnTo>
                    <a:pt x="0" y="6866467"/>
                  </a:lnTo>
                  <a:lnTo>
                    <a:pt x="2045532" y="0"/>
                  </a:lnTo>
                  <a:close/>
                </a:path>
              </a:pathLst>
            </a:custGeom>
            <a:solidFill>
              <a:srgbClr val="5FCBEF">
                <a:alpha val="36078"/>
              </a:srgbClr>
            </a:solidFill>
            <a:ln w="9525" cap="flat">
              <a:noFill/>
              <a:prstDash val="solid"/>
              <a:round/>
              <a:headEnd/>
              <a:tailEnd/>
            </a:ln>
          </p:spPr>
          <p:txBody>
            <a:bodyPr lIns="0" tIns="0" rIns="0" bIns="0"/>
            <a:lstStyle/>
            <a:p>
              <a:endParaRPr lang="fr-FR"/>
            </a:p>
          </p:txBody>
        </p:sp>
        <p:sp>
          <p:nvSpPr>
            <p:cNvPr id="9" name="Rectangle 25"/>
            <p:cNvSpPr>
              <a:spLocks/>
            </p:cNvSpPr>
            <p:nvPr/>
          </p:nvSpPr>
          <p:spPr bwMode="auto">
            <a:xfrm>
              <a:off x="9603440" y="-8467"/>
              <a:ext cx="2588556" cy="6866467"/>
            </a:xfrm>
            <a:custGeom>
              <a:avLst/>
              <a:gdLst>
                <a:gd name="T0" fmla="*/ 1294278 w 2573311"/>
                <a:gd name="T1" fmla="*/ 0 h 6866467"/>
                <a:gd name="T2" fmla="*/ 2588556 w 2573311"/>
                <a:gd name="T3" fmla="*/ 3433234 h 6866467"/>
                <a:gd name="T4" fmla="*/ 1294278 w 2573311"/>
                <a:gd name="T5" fmla="*/ 6866467 h 6866467"/>
                <a:gd name="T6" fmla="*/ 0 w 2573311"/>
                <a:gd name="T7" fmla="*/ 3433234 h 6866467"/>
                <a:gd name="T8" fmla="*/ 17694720 60000 65536"/>
                <a:gd name="T9" fmla="*/ 0 60000 65536"/>
                <a:gd name="T10" fmla="*/ 5898240 60000 65536"/>
                <a:gd name="T11" fmla="*/ 11796480 60000 65536"/>
                <a:gd name="T12" fmla="*/ 0 w 2573311"/>
                <a:gd name="T13" fmla="*/ 0 h 6866467"/>
                <a:gd name="T14" fmla="*/ 2573311 w 2573311"/>
                <a:gd name="T15" fmla="*/ 6866467 h 6866467"/>
              </a:gdLst>
              <a:ahLst/>
              <a:cxnLst>
                <a:cxn ang="T8">
                  <a:pos x="T0" y="T1"/>
                </a:cxn>
                <a:cxn ang="T9">
                  <a:pos x="T2" y="T3"/>
                </a:cxn>
                <a:cxn ang="T10">
                  <a:pos x="T4" y="T5"/>
                </a:cxn>
                <a:cxn ang="T11">
                  <a:pos x="T6" y="T7"/>
                </a:cxn>
              </a:cxnLst>
              <a:rect l="T12" t="T13" r="T14" b="T15"/>
              <a:pathLst>
                <a:path w="2573311" h="6866467">
                  <a:moveTo>
                    <a:pt x="0" y="0"/>
                  </a:moveTo>
                  <a:lnTo>
                    <a:pt x="2573311" y="0"/>
                  </a:lnTo>
                  <a:lnTo>
                    <a:pt x="2573311" y="6866467"/>
                  </a:lnTo>
                  <a:lnTo>
                    <a:pt x="1202336" y="6866467"/>
                  </a:lnTo>
                  <a:lnTo>
                    <a:pt x="0" y="0"/>
                  </a:lnTo>
                  <a:close/>
                </a:path>
              </a:pathLst>
            </a:custGeom>
            <a:solidFill>
              <a:srgbClr val="5FCBEF">
                <a:alpha val="20000"/>
              </a:srgbClr>
            </a:solidFill>
            <a:ln w="9525" cap="flat">
              <a:noFill/>
              <a:prstDash val="solid"/>
              <a:round/>
              <a:headEnd/>
              <a:tailEnd/>
            </a:ln>
          </p:spPr>
          <p:txBody>
            <a:bodyPr lIns="0" tIns="0" rIns="0" bIns="0"/>
            <a:lstStyle/>
            <a:p>
              <a:endParaRPr lang="fr-FR"/>
            </a:p>
          </p:txBody>
        </p:sp>
        <p:sp>
          <p:nvSpPr>
            <p:cNvPr id="10" name="Isosceles Triangle 22"/>
            <p:cNvSpPr>
              <a:spLocks/>
            </p:cNvSpPr>
            <p:nvPr/>
          </p:nvSpPr>
          <p:spPr bwMode="auto">
            <a:xfrm>
              <a:off x="8932334" y="3047996"/>
              <a:ext cx="3259671" cy="3810003"/>
            </a:xfrm>
            <a:custGeom>
              <a:avLst/>
              <a:gdLst>
                <a:gd name="T0" fmla="*/ 1629836 w 3259671"/>
                <a:gd name="T1" fmla="*/ 0 h 3810003"/>
                <a:gd name="T2" fmla="*/ 3259671 w 3259671"/>
                <a:gd name="T3" fmla="*/ 1905002 h 3810003"/>
                <a:gd name="T4" fmla="*/ 1629836 w 3259671"/>
                <a:gd name="T5" fmla="*/ 3810003 h 3810003"/>
                <a:gd name="T6" fmla="*/ 0 w 3259671"/>
                <a:gd name="T7" fmla="*/ 1905002 h 3810003"/>
                <a:gd name="T8" fmla="*/ 3259671 w 3259671"/>
                <a:gd name="T9" fmla="*/ 0 h 3810003"/>
                <a:gd name="T10" fmla="*/ 1629835 w 3259671"/>
                <a:gd name="T11" fmla="*/ 1905001 h 3810003"/>
                <a:gd name="T12" fmla="*/ 0 w 3259671"/>
                <a:gd name="T13" fmla="*/ 3810003 h 3810003"/>
                <a:gd name="T14" fmla="*/ 3259671 w 3259671"/>
                <a:gd name="T15" fmla="*/ 3810003 h 3810003"/>
                <a:gd name="T16" fmla="*/ 3259671 w 3259671"/>
                <a:gd name="T17" fmla="*/ 3810003 h 3810003"/>
                <a:gd name="T18" fmla="*/ 3259671 w 3259671"/>
                <a:gd name="T19" fmla="*/ 1905001 h 3810003"/>
                <a:gd name="T20" fmla="*/ 17694720 60000 65536"/>
                <a:gd name="T21" fmla="*/ 0 60000 65536"/>
                <a:gd name="T22" fmla="*/ 5898240 60000 65536"/>
                <a:gd name="T23" fmla="*/ 11796480 60000 65536"/>
                <a:gd name="T24" fmla="*/ 17694720 60000 65536"/>
                <a:gd name="T25" fmla="*/ 11796480 60000 65536"/>
                <a:gd name="T26" fmla="*/ 5898240 60000 65536"/>
                <a:gd name="T27" fmla="*/ 5898240 60000 65536"/>
                <a:gd name="T28" fmla="*/ 5898240 60000 65536"/>
                <a:gd name="T29" fmla="*/ 0 60000 65536"/>
                <a:gd name="T30" fmla="*/ 1629835 w 3259671"/>
                <a:gd name="T31" fmla="*/ 1905001 h 3810003"/>
                <a:gd name="T32" fmla="*/ 3259671 w 3259671"/>
                <a:gd name="T33" fmla="*/ 3810003 h 38100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59671" h="3810003">
                  <a:moveTo>
                    <a:pt x="0" y="3810003"/>
                  </a:moveTo>
                  <a:lnTo>
                    <a:pt x="3259671" y="0"/>
                  </a:lnTo>
                  <a:lnTo>
                    <a:pt x="3259671" y="3810003"/>
                  </a:lnTo>
                  <a:lnTo>
                    <a:pt x="0" y="3810003"/>
                  </a:lnTo>
                  <a:close/>
                </a:path>
              </a:pathLst>
            </a:custGeom>
            <a:solidFill>
              <a:srgbClr val="17B0E4">
                <a:alpha val="65881"/>
              </a:srgbClr>
            </a:solidFill>
            <a:ln w="9525" cap="flat">
              <a:noFill/>
              <a:prstDash val="solid"/>
              <a:round/>
              <a:headEnd/>
              <a:tailEnd/>
            </a:ln>
          </p:spPr>
          <p:txBody>
            <a:bodyPr lIns="0" tIns="0" rIns="0" bIns="0"/>
            <a:lstStyle/>
            <a:p>
              <a:endParaRPr lang="fr-FR"/>
            </a:p>
          </p:txBody>
        </p:sp>
        <p:sp>
          <p:nvSpPr>
            <p:cNvPr id="11" name="Rectangle 27"/>
            <p:cNvSpPr>
              <a:spLocks/>
            </p:cNvSpPr>
            <p:nvPr/>
          </p:nvSpPr>
          <p:spPr bwMode="auto">
            <a:xfrm>
              <a:off x="9334496" y="-8467"/>
              <a:ext cx="2854327" cy="6866467"/>
            </a:xfrm>
            <a:custGeom>
              <a:avLst/>
              <a:gdLst>
                <a:gd name="T0" fmla="*/ 1427164 w 2858013"/>
                <a:gd name="T1" fmla="*/ 0 h 6866467"/>
                <a:gd name="T2" fmla="*/ 2854327 w 2858013"/>
                <a:gd name="T3" fmla="*/ 3433234 h 6866467"/>
                <a:gd name="T4" fmla="*/ 1427164 w 2858013"/>
                <a:gd name="T5" fmla="*/ 6866467 h 6866467"/>
                <a:gd name="T6" fmla="*/ 0 w 2858013"/>
                <a:gd name="T7" fmla="*/ 3433234 h 6866467"/>
                <a:gd name="T8" fmla="*/ 17694720 60000 65536"/>
                <a:gd name="T9" fmla="*/ 0 60000 65536"/>
                <a:gd name="T10" fmla="*/ 5898240 60000 65536"/>
                <a:gd name="T11" fmla="*/ 11796480 60000 65536"/>
                <a:gd name="T12" fmla="*/ 0 w 2858013"/>
                <a:gd name="T13" fmla="*/ 0 h 6866467"/>
                <a:gd name="T14" fmla="*/ 2858013 w 2858013"/>
                <a:gd name="T15" fmla="*/ 6866467 h 6866467"/>
              </a:gdLst>
              <a:ahLst/>
              <a:cxnLst>
                <a:cxn ang="T8">
                  <a:pos x="T0" y="T1"/>
                </a:cxn>
                <a:cxn ang="T9">
                  <a:pos x="T2" y="T3"/>
                </a:cxn>
                <a:cxn ang="T10">
                  <a:pos x="T4" y="T5"/>
                </a:cxn>
                <a:cxn ang="T11">
                  <a:pos x="T6" y="T7"/>
                </a:cxn>
              </a:cxnLst>
              <a:rect l="T12" t="T13" r="T14" b="T15"/>
              <a:pathLst>
                <a:path w="2858013" h="6866467">
                  <a:moveTo>
                    <a:pt x="0" y="0"/>
                  </a:moveTo>
                  <a:lnTo>
                    <a:pt x="2858013" y="0"/>
                  </a:lnTo>
                  <a:lnTo>
                    <a:pt x="2858013" y="6866467"/>
                  </a:lnTo>
                  <a:lnTo>
                    <a:pt x="2473942" y="6866467"/>
                  </a:lnTo>
                  <a:lnTo>
                    <a:pt x="0" y="0"/>
                  </a:lnTo>
                  <a:close/>
                </a:path>
              </a:pathLst>
            </a:custGeom>
            <a:solidFill>
              <a:srgbClr val="17B0E4">
                <a:alpha val="50195"/>
              </a:srgbClr>
            </a:solidFill>
            <a:ln w="9525" cap="flat">
              <a:noFill/>
              <a:prstDash val="solid"/>
              <a:round/>
              <a:headEnd/>
              <a:tailEnd/>
            </a:ln>
          </p:spPr>
          <p:txBody>
            <a:bodyPr lIns="0" tIns="0" rIns="0" bIns="0"/>
            <a:lstStyle/>
            <a:p>
              <a:endParaRPr lang="fr-FR"/>
            </a:p>
          </p:txBody>
        </p:sp>
        <p:sp>
          <p:nvSpPr>
            <p:cNvPr id="12" name="Rectangle 28"/>
            <p:cNvSpPr>
              <a:spLocks/>
            </p:cNvSpPr>
            <p:nvPr/>
          </p:nvSpPr>
          <p:spPr bwMode="auto">
            <a:xfrm>
              <a:off x="10898733" y="-8467"/>
              <a:ext cx="1290090" cy="6866467"/>
            </a:xfrm>
            <a:custGeom>
              <a:avLst/>
              <a:gdLst>
                <a:gd name="T0" fmla="*/ 645045 w 1290094"/>
                <a:gd name="T1" fmla="*/ 0 h 6858000"/>
                <a:gd name="T2" fmla="*/ 1290090 w 1290094"/>
                <a:gd name="T3" fmla="*/ 3433234 h 6858000"/>
                <a:gd name="T4" fmla="*/ 645045 w 1290094"/>
                <a:gd name="T5" fmla="*/ 6866467 h 6858000"/>
                <a:gd name="T6" fmla="*/ 0 w 1290094"/>
                <a:gd name="T7" fmla="*/ 3433234 h 6858000"/>
                <a:gd name="T8" fmla="*/ 17694720 60000 65536"/>
                <a:gd name="T9" fmla="*/ 0 60000 65536"/>
                <a:gd name="T10" fmla="*/ 5898240 60000 65536"/>
                <a:gd name="T11" fmla="*/ 11796480 60000 65536"/>
                <a:gd name="T12" fmla="*/ 0 w 1290094"/>
                <a:gd name="T13" fmla="*/ 0 h 6858000"/>
                <a:gd name="T14" fmla="*/ 1290094 w 1290094"/>
                <a:gd name="T15" fmla="*/ 6858000 h 6858000"/>
              </a:gdLst>
              <a:ahLst/>
              <a:cxnLst>
                <a:cxn ang="T8">
                  <a:pos x="T0" y="T1"/>
                </a:cxn>
                <a:cxn ang="T9">
                  <a:pos x="T2" y="T3"/>
                </a:cxn>
                <a:cxn ang="T10">
                  <a:pos x="T4" y="T5"/>
                </a:cxn>
                <a:cxn ang="T11">
                  <a:pos x="T6" y="T7"/>
                </a:cxn>
              </a:cxnLst>
              <a:rect l="T12" t="T13" r="T14" b="T15"/>
              <a:pathLst>
                <a:path w="1290094" h="6858000">
                  <a:moveTo>
                    <a:pt x="1019735" y="0"/>
                  </a:moveTo>
                  <a:lnTo>
                    <a:pt x="1290094" y="0"/>
                  </a:lnTo>
                  <a:lnTo>
                    <a:pt x="1290094" y="6858000"/>
                  </a:lnTo>
                  <a:lnTo>
                    <a:pt x="0" y="6858000"/>
                  </a:lnTo>
                  <a:lnTo>
                    <a:pt x="1019735" y="0"/>
                  </a:lnTo>
                  <a:close/>
                </a:path>
              </a:pathLst>
            </a:custGeom>
            <a:solidFill>
              <a:srgbClr val="2E83C3">
                <a:alpha val="70195"/>
              </a:srgbClr>
            </a:solidFill>
            <a:ln w="9525" cap="flat">
              <a:noFill/>
              <a:prstDash val="solid"/>
              <a:round/>
              <a:headEnd/>
              <a:tailEnd/>
            </a:ln>
          </p:spPr>
          <p:txBody>
            <a:bodyPr lIns="0" tIns="0" rIns="0" bIns="0"/>
            <a:lstStyle/>
            <a:p>
              <a:endParaRPr lang="fr-FR"/>
            </a:p>
          </p:txBody>
        </p:sp>
        <p:sp>
          <p:nvSpPr>
            <p:cNvPr id="15" name="Rectangle 29"/>
            <p:cNvSpPr>
              <a:spLocks/>
            </p:cNvSpPr>
            <p:nvPr/>
          </p:nvSpPr>
          <p:spPr bwMode="auto">
            <a:xfrm>
              <a:off x="10938994" y="-8467"/>
              <a:ext cx="1249829" cy="6866467"/>
            </a:xfrm>
            <a:custGeom>
              <a:avLst/>
              <a:gdLst>
                <a:gd name="T0" fmla="*/ 624915 w 1249825"/>
                <a:gd name="T1" fmla="*/ 0 h 6858000"/>
                <a:gd name="T2" fmla="*/ 1249829 w 1249825"/>
                <a:gd name="T3" fmla="*/ 3433234 h 6858000"/>
                <a:gd name="T4" fmla="*/ 624915 w 1249825"/>
                <a:gd name="T5" fmla="*/ 6866467 h 6858000"/>
                <a:gd name="T6" fmla="*/ 0 w 1249825"/>
                <a:gd name="T7" fmla="*/ 3433234 h 6858000"/>
                <a:gd name="T8" fmla="*/ 17694720 60000 65536"/>
                <a:gd name="T9" fmla="*/ 0 60000 65536"/>
                <a:gd name="T10" fmla="*/ 5898240 60000 65536"/>
                <a:gd name="T11" fmla="*/ 11796480 60000 65536"/>
                <a:gd name="T12" fmla="*/ 0 w 1249825"/>
                <a:gd name="T13" fmla="*/ 0 h 6858000"/>
                <a:gd name="T14" fmla="*/ 1249825 w 1249825"/>
                <a:gd name="T15" fmla="*/ 6858000 h 6858000"/>
              </a:gdLst>
              <a:ahLst/>
              <a:cxnLst>
                <a:cxn ang="T8">
                  <a:pos x="T0" y="T1"/>
                </a:cxn>
                <a:cxn ang="T9">
                  <a:pos x="T2" y="T3"/>
                </a:cxn>
                <a:cxn ang="T10">
                  <a:pos x="T4" y="T5"/>
                </a:cxn>
                <a:cxn ang="T11">
                  <a:pos x="T6" y="T7"/>
                </a:cxn>
              </a:cxnLst>
              <a:rect l="T12" t="T13" r="T14" b="T15"/>
              <a:pathLst>
                <a:path w="1249825" h="6858000">
                  <a:moveTo>
                    <a:pt x="0" y="0"/>
                  </a:moveTo>
                  <a:lnTo>
                    <a:pt x="1249825" y="0"/>
                  </a:lnTo>
                  <a:lnTo>
                    <a:pt x="1249825" y="6858000"/>
                  </a:lnTo>
                  <a:lnTo>
                    <a:pt x="1109382" y="6858000"/>
                  </a:lnTo>
                  <a:lnTo>
                    <a:pt x="0" y="0"/>
                  </a:lnTo>
                  <a:close/>
                </a:path>
              </a:pathLst>
            </a:custGeom>
            <a:solidFill>
              <a:srgbClr val="236292">
                <a:alpha val="79999"/>
              </a:srgbClr>
            </a:solidFill>
            <a:ln w="9525" cap="flat">
              <a:noFill/>
              <a:prstDash val="solid"/>
              <a:round/>
              <a:headEnd/>
              <a:tailEnd/>
            </a:ln>
          </p:spPr>
          <p:txBody>
            <a:bodyPr lIns="0" tIns="0" rIns="0" bIns="0"/>
            <a:lstStyle/>
            <a:p>
              <a:endParaRPr lang="fr-FR"/>
            </a:p>
          </p:txBody>
        </p:sp>
        <p:sp>
          <p:nvSpPr>
            <p:cNvPr id="16" name="Isosceles Triangle 26"/>
            <p:cNvSpPr>
              <a:spLocks/>
            </p:cNvSpPr>
            <p:nvPr/>
          </p:nvSpPr>
          <p:spPr bwMode="auto">
            <a:xfrm>
              <a:off x="10371664" y="3589870"/>
              <a:ext cx="1817159" cy="3268129"/>
            </a:xfrm>
            <a:custGeom>
              <a:avLst/>
              <a:gdLst>
                <a:gd name="T0" fmla="*/ 908580 w 1817159"/>
                <a:gd name="T1" fmla="*/ 0 h 3268129"/>
                <a:gd name="T2" fmla="*/ 1817159 w 1817159"/>
                <a:gd name="T3" fmla="*/ 1634065 h 3268129"/>
                <a:gd name="T4" fmla="*/ 908580 w 1817159"/>
                <a:gd name="T5" fmla="*/ 3268129 h 3268129"/>
                <a:gd name="T6" fmla="*/ 0 w 1817159"/>
                <a:gd name="T7" fmla="*/ 1634065 h 3268129"/>
                <a:gd name="T8" fmla="*/ 1817159 w 1817159"/>
                <a:gd name="T9" fmla="*/ 0 h 3268129"/>
                <a:gd name="T10" fmla="*/ 908579 w 1817159"/>
                <a:gd name="T11" fmla="*/ 1634064 h 3268129"/>
                <a:gd name="T12" fmla="*/ 0 w 1817159"/>
                <a:gd name="T13" fmla="*/ 3268129 h 3268129"/>
                <a:gd name="T14" fmla="*/ 1817159 w 1817159"/>
                <a:gd name="T15" fmla="*/ 3268129 h 3268129"/>
                <a:gd name="T16" fmla="*/ 1817159 w 1817159"/>
                <a:gd name="T17" fmla="*/ 3268129 h 3268129"/>
                <a:gd name="T18" fmla="*/ 1817159 w 1817159"/>
                <a:gd name="T19" fmla="*/ 1634064 h 3268129"/>
                <a:gd name="T20" fmla="*/ 17694720 60000 65536"/>
                <a:gd name="T21" fmla="*/ 0 60000 65536"/>
                <a:gd name="T22" fmla="*/ 5898240 60000 65536"/>
                <a:gd name="T23" fmla="*/ 11796480 60000 65536"/>
                <a:gd name="T24" fmla="*/ 17694720 60000 65536"/>
                <a:gd name="T25" fmla="*/ 11796480 60000 65536"/>
                <a:gd name="T26" fmla="*/ 5898240 60000 65536"/>
                <a:gd name="T27" fmla="*/ 5898240 60000 65536"/>
                <a:gd name="T28" fmla="*/ 5898240 60000 65536"/>
                <a:gd name="T29" fmla="*/ 0 60000 65536"/>
                <a:gd name="T30" fmla="*/ 908579 w 1817159"/>
                <a:gd name="T31" fmla="*/ 1634064 h 3268129"/>
                <a:gd name="T32" fmla="*/ 1817159 w 1817159"/>
                <a:gd name="T33" fmla="*/ 3268129 h 326812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17159" h="3268129">
                  <a:moveTo>
                    <a:pt x="0" y="3268129"/>
                  </a:moveTo>
                  <a:lnTo>
                    <a:pt x="1817159" y="0"/>
                  </a:lnTo>
                  <a:lnTo>
                    <a:pt x="1817159" y="3268129"/>
                  </a:lnTo>
                  <a:lnTo>
                    <a:pt x="0" y="3268129"/>
                  </a:lnTo>
                  <a:close/>
                </a:path>
              </a:pathLst>
            </a:custGeom>
            <a:solidFill>
              <a:srgbClr val="17B0E4">
                <a:alpha val="65881"/>
              </a:srgbClr>
            </a:solidFill>
            <a:ln w="9525" cap="flat">
              <a:noFill/>
              <a:prstDash val="solid"/>
              <a:round/>
              <a:headEnd/>
              <a:tailEnd/>
            </a:ln>
          </p:spPr>
          <p:txBody>
            <a:bodyPr lIns="0" tIns="0" rIns="0" bIns="0"/>
            <a:lstStyle/>
            <a:p>
              <a:endParaRPr lang="fr-FR"/>
            </a:p>
          </p:txBody>
        </p:sp>
      </p:grpSp>
      <p:sp>
        <p:nvSpPr>
          <p:cNvPr id="13" name="Title 1"/>
          <p:cNvSpPr txBox="1">
            <a:spLocks noGrp="1"/>
          </p:cNvSpPr>
          <p:nvPr>
            <p:ph type="ctrTitle"/>
          </p:nvPr>
        </p:nvSpPr>
        <p:spPr>
          <a:xfrm>
            <a:off x="1507068" y="2404533"/>
            <a:ext cx="7766931" cy="1646304"/>
          </a:xfrm>
        </p:spPr>
        <p:txBody>
          <a:bodyPr anchor="b">
            <a:noAutofit/>
          </a:bodyPr>
          <a:lstStyle>
            <a:lvl1pPr algn="r">
              <a:defRPr sz="5400"/>
            </a:lvl1pPr>
          </a:lstStyle>
          <a:p>
            <a:pPr lvl="0"/>
            <a:r>
              <a:rPr lang="fr-FR" smtClean="0"/>
              <a:t>Cliquez pour modifier le style du titre</a:t>
            </a:r>
            <a:endParaRPr lang="en-US"/>
          </a:p>
        </p:txBody>
      </p:sp>
      <p:sp>
        <p:nvSpPr>
          <p:cNvPr id="14" name="Subtitle 2"/>
          <p:cNvSpPr txBox="1">
            <a:spLocks noGrp="1"/>
          </p:cNvSpPr>
          <p:nvPr>
            <p:ph type="subTitle" idx="1"/>
          </p:nvPr>
        </p:nvSpPr>
        <p:spPr>
          <a:xfrm>
            <a:off x="1507068" y="4050828"/>
            <a:ext cx="7766931" cy="1096895"/>
          </a:xfrm>
        </p:spPr>
        <p:txBody>
          <a:bodyPr/>
          <a:lstStyle>
            <a:lvl1pPr marL="0" indent="0" algn="r">
              <a:buNone/>
              <a:defRPr>
                <a:solidFill>
                  <a:srgbClr val="7F7F7F"/>
                </a:solidFill>
              </a:defRPr>
            </a:lvl1pPr>
          </a:lstStyle>
          <a:p>
            <a:pPr lvl="0"/>
            <a:r>
              <a:rPr lang="fr-FR" smtClean="0"/>
              <a:t>Cliquez pour modifier le style des sous-titres du masque</a:t>
            </a:r>
            <a:endParaRPr lang="en-US"/>
          </a:p>
        </p:txBody>
      </p:sp>
      <p:sp>
        <p:nvSpPr>
          <p:cNvPr id="17" name="Date Placeholder 3"/>
          <p:cNvSpPr txBox="1">
            <a:spLocks noGrp="1"/>
          </p:cNvSpPr>
          <p:nvPr>
            <p:ph type="dt" sz="half" idx="10"/>
          </p:nvPr>
        </p:nvSpPr>
        <p:spPr/>
        <p:txBody>
          <a:bodyPr/>
          <a:lstStyle>
            <a:lvl1pPr>
              <a:defRPr smtClean="0"/>
            </a:lvl1pPr>
          </a:lstStyle>
          <a:p>
            <a:pPr>
              <a:defRPr/>
            </a:pPr>
            <a:r>
              <a:t>16/05/2017</a:t>
            </a:r>
            <a:endParaRPr lang="en-US"/>
          </a:p>
        </p:txBody>
      </p:sp>
      <p:sp>
        <p:nvSpPr>
          <p:cNvPr id="18" name="Footer Placeholder 4"/>
          <p:cNvSpPr txBox="1">
            <a:spLocks noGrp="1"/>
          </p:cNvSpPr>
          <p:nvPr>
            <p:ph type="ftr" sz="quarter" idx="11"/>
          </p:nvPr>
        </p:nvSpPr>
        <p:spPr/>
        <p:txBody>
          <a:bodyPr/>
          <a:lstStyle>
            <a:lvl1pPr>
              <a:defRPr smtClean="0"/>
            </a:lvl1pPr>
          </a:lstStyle>
          <a:p>
            <a:pPr>
              <a:defRPr/>
            </a:pPr>
            <a:r>
              <a:t>AW Mountaga Abdoul Karem   Cours Démarche Qualité - ENA - 2017</a:t>
            </a:r>
            <a:endParaRPr lang="en-US"/>
          </a:p>
        </p:txBody>
      </p:sp>
      <p:sp>
        <p:nvSpPr>
          <p:cNvPr id="19" name="Slide Number Placeholder 5"/>
          <p:cNvSpPr txBox="1">
            <a:spLocks noGrp="1"/>
          </p:cNvSpPr>
          <p:nvPr>
            <p:ph type="sldNum" sz="quarter" idx="12"/>
          </p:nvPr>
        </p:nvSpPr>
        <p:spPr/>
        <p:txBody>
          <a:bodyPr/>
          <a:lstStyle>
            <a:lvl1pPr>
              <a:defRPr/>
            </a:lvl1pPr>
          </a:lstStyle>
          <a:p>
            <a:fld id="{20189A8E-AFB6-48E9-BB0F-8E7DFC66FBE4}" type="slidenum">
              <a:rPr lang="en-US"/>
              <a:pPr/>
              <a:t>‹N°›</a:t>
            </a:fld>
            <a:endParaRPr lang="en-US"/>
          </a:p>
        </p:txBody>
      </p:sp>
    </p:spTree>
  </p:cSld>
  <p:clrMapOvr>
    <a:masterClrMapping/>
  </p:clrMapOvr>
  <p:transition spd="slow"/>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txBox="1">
            <a:spLocks noGrp="1"/>
          </p:cNvSpPr>
          <p:nvPr>
            <p:ph type="title"/>
          </p:nvPr>
        </p:nvSpPr>
        <p:spPr>
          <a:xfrm>
            <a:off x="677332" y="609603"/>
            <a:ext cx="8596667" cy="3403597"/>
          </a:xfrm>
        </p:spPr>
        <p:txBody>
          <a:bodyPr anchor="ctr"/>
          <a:lstStyle>
            <a:lvl1pPr>
              <a:defRPr sz="4400"/>
            </a:lvl1pPr>
          </a:lstStyle>
          <a:p>
            <a:pPr lvl="0"/>
            <a:r>
              <a:rPr lang="fr-FR" smtClean="0"/>
              <a:t>Cliquez pour modifier le style du titre</a:t>
            </a:r>
            <a:endParaRPr lang="en-US"/>
          </a:p>
        </p:txBody>
      </p:sp>
      <p:sp>
        <p:nvSpPr>
          <p:cNvPr id="3" name="Text Placeholder 2"/>
          <p:cNvSpPr txBox="1">
            <a:spLocks noGrp="1"/>
          </p:cNvSpPr>
          <p:nvPr>
            <p:ph type="body" idx="4294967295"/>
          </p:nvPr>
        </p:nvSpPr>
        <p:spPr>
          <a:xfrm>
            <a:off x="677332" y="4470401"/>
            <a:ext cx="8596667" cy="1570957"/>
          </a:xfrm>
        </p:spPr>
        <p:txBody>
          <a:bodyPr anchor="ctr"/>
          <a:lstStyle>
            <a:lvl1pPr marL="0" indent="0">
              <a:buNone/>
              <a:defRPr/>
            </a:lvl1pPr>
          </a:lstStyle>
          <a:p>
            <a:pPr lvl="0"/>
            <a:r>
              <a:rPr lang="fr-FR" smtClean="0"/>
              <a:t>Cliquez pour modifier les styles du texte du masque</a:t>
            </a:r>
          </a:p>
        </p:txBody>
      </p:sp>
      <p:sp>
        <p:nvSpPr>
          <p:cNvPr id="4" name="Date Placeholder 3"/>
          <p:cNvSpPr txBox="1">
            <a:spLocks noGrp="1"/>
          </p:cNvSpPr>
          <p:nvPr>
            <p:ph type="dt" sz="half" idx="10"/>
          </p:nvPr>
        </p:nvSpPr>
        <p:spPr>
          <a:ln/>
        </p:spPr>
        <p:txBody>
          <a:bodyPr/>
          <a:lstStyle>
            <a:lvl1pPr>
              <a:defRPr/>
            </a:lvl1pPr>
          </a:lstStyle>
          <a:p>
            <a:pPr>
              <a:defRPr/>
            </a:pPr>
            <a:r>
              <a:rPr/>
              <a:t>16/05/2017</a:t>
            </a:r>
            <a:endParaRPr lang="en-US"/>
          </a:p>
        </p:txBody>
      </p:sp>
      <p:sp>
        <p:nvSpPr>
          <p:cNvPr id="5" name="Footer Placeholder 4"/>
          <p:cNvSpPr txBox="1">
            <a:spLocks noGrp="1"/>
          </p:cNvSpPr>
          <p:nvPr>
            <p:ph type="ftr" sz="quarter" idx="11"/>
          </p:nvPr>
        </p:nvSpPr>
        <p:spPr>
          <a:ln/>
        </p:spPr>
        <p:txBody>
          <a:bodyPr/>
          <a:lstStyle>
            <a:lvl1pPr>
              <a:defRPr/>
            </a:lvl1pPr>
          </a:lstStyle>
          <a:p>
            <a:pPr>
              <a:defRPr/>
            </a:pPr>
            <a:r>
              <a:rPr/>
              <a:t>AW Mountaga Abdoul Karem   Cours Démarche Qualité - ENA - 2017</a:t>
            </a:r>
            <a:endParaRPr lang="en-US"/>
          </a:p>
        </p:txBody>
      </p:sp>
      <p:sp>
        <p:nvSpPr>
          <p:cNvPr id="6" name="Slide Number Placeholder 5"/>
          <p:cNvSpPr txBox="1">
            <a:spLocks noGrp="1"/>
          </p:cNvSpPr>
          <p:nvPr>
            <p:ph type="sldNum" sz="quarter" idx="12"/>
          </p:nvPr>
        </p:nvSpPr>
        <p:spPr>
          <a:ln/>
        </p:spPr>
        <p:txBody>
          <a:bodyPr/>
          <a:lstStyle>
            <a:lvl1pPr>
              <a:defRPr/>
            </a:lvl1pPr>
          </a:lstStyle>
          <a:p>
            <a:fld id="{ED84D4A8-7C1D-4607-8509-7A2ACFF11A68}" type="slidenum">
              <a:rPr lang="en-US"/>
              <a:pPr/>
              <a:t>‹N°›</a:t>
            </a:fld>
            <a:endParaRPr lang="en-US"/>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5" name="TextBox 23"/>
          <p:cNvSpPr txBox="1">
            <a:spLocks noChangeArrowheads="1"/>
          </p:cNvSpPr>
          <p:nvPr/>
        </p:nvSpPr>
        <p:spPr bwMode="auto">
          <a:xfrm>
            <a:off x="541338" y="790575"/>
            <a:ext cx="609600" cy="584200"/>
          </a:xfrm>
          <a:prstGeom prst="rect">
            <a:avLst/>
          </a:prstGeom>
          <a:noFill/>
          <a:ln w="9525">
            <a:noFill/>
            <a:miter lim="800000"/>
            <a:headEnd/>
            <a:tailEnd/>
          </a:ln>
        </p:spPr>
        <p:txBody>
          <a:bodyPr anchor="ctr"/>
          <a:lstStyle/>
          <a:p>
            <a:pPr defTabSz="457200" eaLnBrk="1" hangingPunct="1"/>
            <a:r>
              <a:rPr lang="en-US" sz="8000">
                <a:solidFill>
                  <a:srgbClr val="9FE0F5"/>
                </a:solidFill>
                <a:latin typeface="Arial" charset="0"/>
              </a:rPr>
              <a:t>“</a:t>
            </a:r>
          </a:p>
        </p:txBody>
      </p:sp>
      <p:sp>
        <p:nvSpPr>
          <p:cNvPr id="6" name="TextBox 24"/>
          <p:cNvSpPr txBox="1">
            <a:spLocks noChangeArrowheads="1"/>
          </p:cNvSpPr>
          <p:nvPr/>
        </p:nvSpPr>
        <p:spPr bwMode="auto">
          <a:xfrm>
            <a:off x="8893175" y="2886075"/>
            <a:ext cx="609600" cy="585788"/>
          </a:xfrm>
          <a:prstGeom prst="rect">
            <a:avLst/>
          </a:prstGeom>
          <a:noFill/>
          <a:ln w="9525">
            <a:noFill/>
            <a:miter lim="800000"/>
            <a:headEnd/>
            <a:tailEnd/>
          </a:ln>
        </p:spPr>
        <p:txBody>
          <a:bodyPr anchor="ctr"/>
          <a:lstStyle/>
          <a:p>
            <a:pPr defTabSz="457200" eaLnBrk="1" hangingPunct="1"/>
            <a:r>
              <a:rPr lang="en-US" sz="8000">
                <a:solidFill>
                  <a:srgbClr val="9FE0F5"/>
                </a:solidFill>
                <a:latin typeface="Arial" charset="0"/>
              </a:rPr>
              <a:t>”</a:t>
            </a:r>
          </a:p>
        </p:txBody>
      </p:sp>
      <p:sp>
        <p:nvSpPr>
          <p:cNvPr id="2" name="Title 1"/>
          <p:cNvSpPr txBox="1">
            <a:spLocks noGrp="1"/>
          </p:cNvSpPr>
          <p:nvPr>
            <p:ph type="title"/>
          </p:nvPr>
        </p:nvSpPr>
        <p:spPr>
          <a:xfrm>
            <a:off x="931334" y="609603"/>
            <a:ext cx="8094131" cy="3022604"/>
          </a:xfrm>
        </p:spPr>
        <p:txBody>
          <a:bodyPr anchor="ctr"/>
          <a:lstStyle>
            <a:lvl1pPr>
              <a:defRPr sz="4400"/>
            </a:lvl1pPr>
          </a:lstStyle>
          <a:p>
            <a:pPr lvl="0"/>
            <a:r>
              <a:rPr lang="fr-FR" smtClean="0"/>
              <a:t>Cliquez pour modifier le style du titre</a:t>
            </a:r>
            <a:endParaRPr lang="en-US"/>
          </a:p>
        </p:txBody>
      </p:sp>
      <p:sp>
        <p:nvSpPr>
          <p:cNvPr id="3" name="Text Placeholder 9"/>
          <p:cNvSpPr txBox="1">
            <a:spLocks noGrp="1"/>
          </p:cNvSpPr>
          <p:nvPr>
            <p:ph type="body" idx="4294967295"/>
          </p:nvPr>
        </p:nvSpPr>
        <p:spPr>
          <a:xfrm>
            <a:off x="1366141" y="3632197"/>
            <a:ext cx="7224528" cy="381003"/>
          </a:xfrm>
        </p:spPr>
        <p:txBody>
          <a:bodyPr anchor="ctr">
            <a:noAutofit/>
          </a:bodyPr>
          <a:lstStyle>
            <a:lvl1pPr marL="0" indent="0">
              <a:buNone/>
              <a:defRPr sz="1600">
                <a:solidFill>
                  <a:srgbClr val="7F7F7F"/>
                </a:solidFill>
              </a:defRPr>
            </a:lvl1pPr>
          </a:lstStyle>
          <a:p>
            <a:pPr lvl="0"/>
            <a:r>
              <a:rPr lang="fr-FR" smtClean="0"/>
              <a:t>Cliquez pour modifier les styles du texte du masque</a:t>
            </a:r>
          </a:p>
        </p:txBody>
      </p:sp>
      <p:sp>
        <p:nvSpPr>
          <p:cNvPr id="4" name="Text Placeholder 2"/>
          <p:cNvSpPr txBox="1">
            <a:spLocks noGrp="1"/>
          </p:cNvSpPr>
          <p:nvPr>
            <p:ph type="body" idx="4294967295"/>
          </p:nvPr>
        </p:nvSpPr>
        <p:spPr>
          <a:xfrm>
            <a:off x="677332" y="4470401"/>
            <a:ext cx="8596667" cy="1570957"/>
          </a:xfrm>
        </p:spPr>
        <p:txBody>
          <a:bodyPr anchor="ctr"/>
          <a:lstStyle>
            <a:lvl1pPr marL="0" indent="0">
              <a:buNone/>
              <a:defRPr/>
            </a:lvl1pPr>
          </a:lstStyle>
          <a:p>
            <a:pPr lvl="0"/>
            <a:r>
              <a:rPr lang="fr-FR" smtClean="0"/>
              <a:t>Cliquez pour modifier les styles du texte du masque</a:t>
            </a:r>
          </a:p>
        </p:txBody>
      </p:sp>
      <p:sp>
        <p:nvSpPr>
          <p:cNvPr id="7" name="Date Placeholder 3"/>
          <p:cNvSpPr txBox="1">
            <a:spLocks noGrp="1"/>
          </p:cNvSpPr>
          <p:nvPr>
            <p:ph type="dt" sz="half" idx="10"/>
          </p:nvPr>
        </p:nvSpPr>
        <p:spPr/>
        <p:txBody>
          <a:bodyPr/>
          <a:lstStyle>
            <a:lvl1pPr>
              <a:defRPr smtClean="0"/>
            </a:lvl1pPr>
          </a:lstStyle>
          <a:p>
            <a:pPr>
              <a:defRPr/>
            </a:pPr>
            <a:r>
              <a:t>16/05/2017</a:t>
            </a:r>
            <a:endParaRPr lang="en-US"/>
          </a:p>
        </p:txBody>
      </p:sp>
      <p:sp>
        <p:nvSpPr>
          <p:cNvPr id="8" name="Footer Placeholder 4"/>
          <p:cNvSpPr txBox="1">
            <a:spLocks noGrp="1"/>
          </p:cNvSpPr>
          <p:nvPr>
            <p:ph type="ftr" sz="quarter" idx="11"/>
          </p:nvPr>
        </p:nvSpPr>
        <p:spPr/>
        <p:txBody>
          <a:bodyPr/>
          <a:lstStyle>
            <a:lvl1pPr>
              <a:defRPr smtClean="0"/>
            </a:lvl1pPr>
          </a:lstStyle>
          <a:p>
            <a:pPr>
              <a:defRPr/>
            </a:pPr>
            <a:r>
              <a:t>AW Mountaga Abdoul Karem   Cours Démarche Qualité - ENA - 2017</a:t>
            </a:r>
            <a:endParaRPr lang="en-US"/>
          </a:p>
        </p:txBody>
      </p:sp>
      <p:sp>
        <p:nvSpPr>
          <p:cNvPr id="9" name="Slide Number Placeholder 5"/>
          <p:cNvSpPr txBox="1">
            <a:spLocks noGrp="1"/>
          </p:cNvSpPr>
          <p:nvPr>
            <p:ph type="sldNum" sz="quarter" idx="12"/>
          </p:nvPr>
        </p:nvSpPr>
        <p:spPr/>
        <p:txBody>
          <a:bodyPr/>
          <a:lstStyle>
            <a:lvl1pPr>
              <a:defRPr/>
            </a:lvl1pPr>
          </a:lstStyle>
          <a:p>
            <a:fld id="{FABD4C39-DAD6-48ED-944C-7ED44194733F}" type="slidenum">
              <a:rPr lang="en-US"/>
              <a:pPr/>
              <a:t>‹N°›</a:t>
            </a:fld>
            <a:endParaRPr lang="en-US"/>
          </a:p>
        </p:txBody>
      </p:sp>
    </p:spTree>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txBox="1">
            <a:spLocks noGrp="1"/>
          </p:cNvSpPr>
          <p:nvPr>
            <p:ph type="title"/>
          </p:nvPr>
        </p:nvSpPr>
        <p:spPr>
          <a:xfrm>
            <a:off x="677332" y="1931990"/>
            <a:ext cx="8596667" cy="2595460"/>
          </a:xfrm>
        </p:spPr>
        <p:txBody>
          <a:bodyPr anchor="b"/>
          <a:lstStyle>
            <a:lvl1pPr>
              <a:defRPr sz="4400"/>
            </a:lvl1pPr>
          </a:lstStyle>
          <a:p>
            <a:pPr lvl="0"/>
            <a:r>
              <a:rPr lang="fr-FR" smtClean="0"/>
              <a:t>Cliquez pour modifier le style du titre</a:t>
            </a:r>
            <a:endParaRPr lang="en-US"/>
          </a:p>
        </p:txBody>
      </p:sp>
      <p:sp>
        <p:nvSpPr>
          <p:cNvPr id="3" name="Text Placeholder 2"/>
          <p:cNvSpPr txBox="1">
            <a:spLocks noGrp="1"/>
          </p:cNvSpPr>
          <p:nvPr>
            <p:ph type="body" idx="4294967295"/>
          </p:nvPr>
        </p:nvSpPr>
        <p:spPr>
          <a:xfrm>
            <a:off x="677332" y="4527450"/>
            <a:ext cx="8596667" cy="1513917"/>
          </a:xfrm>
        </p:spPr>
        <p:txBody>
          <a:bodyPr/>
          <a:lstStyle>
            <a:lvl1pPr marL="0" indent="0">
              <a:buNone/>
              <a:defRPr/>
            </a:lvl1pPr>
          </a:lstStyle>
          <a:p>
            <a:pPr lvl="0"/>
            <a:r>
              <a:rPr lang="fr-FR" smtClean="0"/>
              <a:t>Cliquez pour modifier les styles du texte du masque</a:t>
            </a:r>
          </a:p>
        </p:txBody>
      </p:sp>
      <p:sp>
        <p:nvSpPr>
          <p:cNvPr id="4" name="Date Placeholder 3"/>
          <p:cNvSpPr txBox="1">
            <a:spLocks noGrp="1"/>
          </p:cNvSpPr>
          <p:nvPr>
            <p:ph type="dt" sz="half" idx="10"/>
          </p:nvPr>
        </p:nvSpPr>
        <p:spPr>
          <a:ln/>
        </p:spPr>
        <p:txBody>
          <a:bodyPr/>
          <a:lstStyle>
            <a:lvl1pPr>
              <a:defRPr/>
            </a:lvl1pPr>
          </a:lstStyle>
          <a:p>
            <a:pPr>
              <a:defRPr/>
            </a:pPr>
            <a:r>
              <a:rPr/>
              <a:t>16/05/2017</a:t>
            </a:r>
            <a:endParaRPr lang="en-US"/>
          </a:p>
        </p:txBody>
      </p:sp>
      <p:sp>
        <p:nvSpPr>
          <p:cNvPr id="5" name="Footer Placeholder 4"/>
          <p:cNvSpPr txBox="1">
            <a:spLocks noGrp="1"/>
          </p:cNvSpPr>
          <p:nvPr>
            <p:ph type="ftr" sz="quarter" idx="11"/>
          </p:nvPr>
        </p:nvSpPr>
        <p:spPr>
          <a:ln/>
        </p:spPr>
        <p:txBody>
          <a:bodyPr/>
          <a:lstStyle>
            <a:lvl1pPr>
              <a:defRPr/>
            </a:lvl1pPr>
          </a:lstStyle>
          <a:p>
            <a:pPr>
              <a:defRPr/>
            </a:pPr>
            <a:r>
              <a:rPr/>
              <a:t>AW Mountaga Abdoul Karem   Cours Démarche Qualité - ENA - 2017</a:t>
            </a:r>
            <a:endParaRPr lang="en-US"/>
          </a:p>
        </p:txBody>
      </p:sp>
      <p:sp>
        <p:nvSpPr>
          <p:cNvPr id="6" name="Slide Number Placeholder 5"/>
          <p:cNvSpPr txBox="1">
            <a:spLocks noGrp="1"/>
          </p:cNvSpPr>
          <p:nvPr>
            <p:ph type="sldNum" sz="quarter" idx="12"/>
          </p:nvPr>
        </p:nvSpPr>
        <p:spPr>
          <a:ln/>
        </p:spPr>
        <p:txBody>
          <a:bodyPr/>
          <a:lstStyle>
            <a:lvl1pPr>
              <a:defRPr/>
            </a:lvl1pPr>
          </a:lstStyle>
          <a:p>
            <a:fld id="{532060A4-CC46-4705-85AC-B81572074730}" type="slidenum">
              <a:rPr lang="en-US"/>
              <a:pPr/>
              <a:t>‹N°›</a:t>
            </a:fld>
            <a:endParaRPr lang="en-US"/>
          </a:p>
        </p:txBody>
      </p:sp>
    </p:spTree>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5" name="TextBox 23"/>
          <p:cNvSpPr txBox="1">
            <a:spLocks noChangeArrowheads="1"/>
          </p:cNvSpPr>
          <p:nvPr/>
        </p:nvSpPr>
        <p:spPr bwMode="auto">
          <a:xfrm>
            <a:off x="541338" y="790575"/>
            <a:ext cx="609600" cy="584200"/>
          </a:xfrm>
          <a:prstGeom prst="rect">
            <a:avLst/>
          </a:prstGeom>
          <a:noFill/>
          <a:ln w="9525">
            <a:noFill/>
            <a:miter lim="800000"/>
            <a:headEnd/>
            <a:tailEnd/>
          </a:ln>
        </p:spPr>
        <p:txBody>
          <a:bodyPr anchor="ctr"/>
          <a:lstStyle/>
          <a:p>
            <a:pPr defTabSz="457200" eaLnBrk="1" hangingPunct="1"/>
            <a:r>
              <a:rPr lang="en-US" sz="8000">
                <a:solidFill>
                  <a:srgbClr val="9FE0F5"/>
                </a:solidFill>
                <a:latin typeface="Arial" charset="0"/>
              </a:rPr>
              <a:t>“</a:t>
            </a:r>
          </a:p>
        </p:txBody>
      </p:sp>
      <p:sp>
        <p:nvSpPr>
          <p:cNvPr id="6" name="TextBox 24"/>
          <p:cNvSpPr txBox="1">
            <a:spLocks noChangeArrowheads="1"/>
          </p:cNvSpPr>
          <p:nvPr/>
        </p:nvSpPr>
        <p:spPr bwMode="auto">
          <a:xfrm>
            <a:off x="8893175" y="2886075"/>
            <a:ext cx="609600" cy="585788"/>
          </a:xfrm>
          <a:prstGeom prst="rect">
            <a:avLst/>
          </a:prstGeom>
          <a:noFill/>
          <a:ln w="9525">
            <a:noFill/>
            <a:miter lim="800000"/>
            <a:headEnd/>
            <a:tailEnd/>
          </a:ln>
        </p:spPr>
        <p:txBody>
          <a:bodyPr anchor="ctr"/>
          <a:lstStyle/>
          <a:p>
            <a:pPr defTabSz="457200" eaLnBrk="1" hangingPunct="1"/>
            <a:r>
              <a:rPr lang="en-US" sz="8000">
                <a:solidFill>
                  <a:srgbClr val="9FE0F5"/>
                </a:solidFill>
                <a:latin typeface="Arial" charset="0"/>
              </a:rPr>
              <a:t>”</a:t>
            </a:r>
          </a:p>
        </p:txBody>
      </p:sp>
      <p:sp>
        <p:nvSpPr>
          <p:cNvPr id="2" name="Title 1"/>
          <p:cNvSpPr txBox="1">
            <a:spLocks noGrp="1"/>
          </p:cNvSpPr>
          <p:nvPr>
            <p:ph type="title"/>
          </p:nvPr>
        </p:nvSpPr>
        <p:spPr>
          <a:xfrm>
            <a:off x="931334" y="609603"/>
            <a:ext cx="8094131" cy="3022604"/>
          </a:xfrm>
        </p:spPr>
        <p:txBody>
          <a:bodyPr anchor="ctr"/>
          <a:lstStyle>
            <a:lvl1pPr>
              <a:defRPr sz="4400"/>
            </a:lvl1pPr>
          </a:lstStyle>
          <a:p>
            <a:pPr lvl="0"/>
            <a:r>
              <a:rPr lang="fr-FR" smtClean="0"/>
              <a:t>Cliquez pour modifier le style du titre</a:t>
            </a:r>
            <a:endParaRPr lang="en-US"/>
          </a:p>
        </p:txBody>
      </p:sp>
      <p:sp>
        <p:nvSpPr>
          <p:cNvPr id="3" name="Text Placeholder 9"/>
          <p:cNvSpPr txBox="1">
            <a:spLocks noGrp="1"/>
          </p:cNvSpPr>
          <p:nvPr>
            <p:ph type="body" idx="4294967295"/>
          </p:nvPr>
        </p:nvSpPr>
        <p:spPr>
          <a:xfrm>
            <a:off x="677332" y="4013201"/>
            <a:ext cx="8596667" cy="514249"/>
          </a:xfrm>
        </p:spPr>
        <p:txBody>
          <a:bodyPr anchor="b">
            <a:noAutofit/>
          </a:bodyPr>
          <a:lstStyle>
            <a:lvl1pPr marL="0" indent="0">
              <a:buNone/>
              <a:defRPr sz="2400"/>
            </a:lvl1pPr>
          </a:lstStyle>
          <a:p>
            <a:pPr lvl="0"/>
            <a:r>
              <a:rPr lang="fr-FR" smtClean="0"/>
              <a:t>Cliquez pour modifier les styles du texte du masque</a:t>
            </a:r>
          </a:p>
        </p:txBody>
      </p:sp>
      <p:sp>
        <p:nvSpPr>
          <p:cNvPr id="4" name="Text Placeholder 2"/>
          <p:cNvSpPr txBox="1">
            <a:spLocks noGrp="1"/>
          </p:cNvSpPr>
          <p:nvPr>
            <p:ph type="body" idx="4294967295"/>
          </p:nvPr>
        </p:nvSpPr>
        <p:spPr>
          <a:xfrm>
            <a:off x="677332" y="4527450"/>
            <a:ext cx="8596667" cy="1513917"/>
          </a:xfrm>
        </p:spPr>
        <p:txBody>
          <a:bodyPr/>
          <a:lstStyle>
            <a:lvl1pPr marL="0" indent="0">
              <a:buNone/>
              <a:defRPr>
                <a:solidFill>
                  <a:srgbClr val="7F7F7F"/>
                </a:solidFill>
              </a:defRPr>
            </a:lvl1pPr>
          </a:lstStyle>
          <a:p>
            <a:pPr lvl="0"/>
            <a:r>
              <a:rPr lang="fr-FR" smtClean="0"/>
              <a:t>Cliquez pour modifier les styles du texte du masque</a:t>
            </a:r>
          </a:p>
        </p:txBody>
      </p:sp>
      <p:sp>
        <p:nvSpPr>
          <p:cNvPr id="7" name="Date Placeholder 3"/>
          <p:cNvSpPr txBox="1">
            <a:spLocks noGrp="1"/>
          </p:cNvSpPr>
          <p:nvPr>
            <p:ph type="dt" sz="half" idx="10"/>
          </p:nvPr>
        </p:nvSpPr>
        <p:spPr/>
        <p:txBody>
          <a:bodyPr/>
          <a:lstStyle>
            <a:lvl1pPr>
              <a:defRPr smtClean="0"/>
            </a:lvl1pPr>
          </a:lstStyle>
          <a:p>
            <a:pPr>
              <a:defRPr/>
            </a:pPr>
            <a:r>
              <a:t>16/05/2017</a:t>
            </a:r>
            <a:endParaRPr lang="en-US"/>
          </a:p>
        </p:txBody>
      </p:sp>
      <p:sp>
        <p:nvSpPr>
          <p:cNvPr id="8" name="Footer Placeholder 4"/>
          <p:cNvSpPr txBox="1">
            <a:spLocks noGrp="1"/>
          </p:cNvSpPr>
          <p:nvPr>
            <p:ph type="ftr" sz="quarter" idx="11"/>
          </p:nvPr>
        </p:nvSpPr>
        <p:spPr/>
        <p:txBody>
          <a:bodyPr/>
          <a:lstStyle>
            <a:lvl1pPr>
              <a:defRPr smtClean="0"/>
            </a:lvl1pPr>
          </a:lstStyle>
          <a:p>
            <a:pPr>
              <a:defRPr/>
            </a:pPr>
            <a:r>
              <a:t>AW Mountaga Abdoul Karem   Cours Démarche Qualité - ENA - 2017</a:t>
            </a:r>
            <a:endParaRPr lang="en-US"/>
          </a:p>
        </p:txBody>
      </p:sp>
      <p:sp>
        <p:nvSpPr>
          <p:cNvPr id="9" name="Slide Number Placeholder 5"/>
          <p:cNvSpPr txBox="1">
            <a:spLocks noGrp="1"/>
          </p:cNvSpPr>
          <p:nvPr>
            <p:ph type="sldNum" sz="quarter" idx="12"/>
          </p:nvPr>
        </p:nvSpPr>
        <p:spPr/>
        <p:txBody>
          <a:bodyPr/>
          <a:lstStyle>
            <a:lvl1pPr>
              <a:defRPr/>
            </a:lvl1pPr>
          </a:lstStyle>
          <a:p>
            <a:fld id="{47B89EF8-A845-4797-89F1-B180379AA364}" type="slidenum">
              <a:rPr lang="en-US"/>
              <a:pPr/>
              <a:t>‹N°›</a:t>
            </a:fld>
            <a:endParaRPr lang="en-US"/>
          </a:p>
        </p:txBody>
      </p:sp>
    </p:spTree>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txBox="1">
            <a:spLocks noGrp="1"/>
          </p:cNvSpPr>
          <p:nvPr>
            <p:ph type="title"/>
          </p:nvPr>
        </p:nvSpPr>
        <p:spPr>
          <a:xfrm>
            <a:off x="685800" y="609603"/>
            <a:ext cx="8588200" cy="3022604"/>
          </a:xfrm>
        </p:spPr>
        <p:txBody>
          <a:bodyPr anchor="ctr"/>
          <a:lstStyle>
            <a:lvl1pPr>
              <a:defRPr sz="4400"/>
            </a:lvl1pPr>
          </a:lstStyle>
          <a:p>
            <a:pPr lvl="0"/>
            <a:r>
              <a:rPr lang="fr-FR" smtClean="0"/>
              <a:t>Cliquez pour modifier le style du titre</a:t>
            </a:r>
            <a:endParaRPr lang="en-US"/>
          </a:p>
        </p:txBody>
      </p:sp>
      <p:sp>
        <p:nvSpPr>
          <p:cNvPr id="3" name="Text Placeholder 9"/>
          <p:cNvSpPr txBox="1">
            <a:spLocks noGrp="1"/>
          </p:cNvSpPr>
          <p:nvPr>
            <p:ph type="body" idx="4294967295"/>
          </p:nvPr>
        </p:nvSpPr>
        <p:spPr>
          <a:xfrm>
            <a:off x="677332" y="4013201"/>
            <a:ext cx="8596667" cy="514249"/>
          </a:xfrm>
        </p:spPr>
        <p:txBody>
          <a:bodyPr anchor="b">
            <a:noAutofit/>
          </a:bodyPr>
          <a:lstStyle>
            <a:lvl1pPr marL="0" indent="0">
              <a:buNone/>
              <a:defRPr sz="2400">
                <a:solidFill>
                  <a:srgbClr val="5FCBEF"/>
                </a:solidFill>
              </a:defRPr>
            </a:lvl1pPr>
          </a:lstStyle>
          <a:p>
            <a:pPr lvl="0"/>
            <a:r>
              <a:rPr lang="fr-FR" smtClean="0"/>
              <a:t>Cliquez pour modifier les styles du texte du masque</a:t>
            </a:r>
          </a:p>
        </p:txBody>
      </p:sp>
      <p:sp>
        <p:nvSpPr>
          <p:cNvPr id="4" name="Text Placeholder 2"/>
          <p:cNvSpPr txBox="1">
            <a:spLocks noGrp="1"/>
          </p:cNvSpPr>
          <p:nvPr>
            <p:ph type="body" idx="4294967295"/>
          </p:nvPr>
        </p:nvSpPr>
        <p:spPr>
          <a:xfrm>
            <a:off x="677332" y="4527450"/>
            <a:ext cx="8596667" cy="1513917"/>
          </a:xfrm>
        </p:spPr>
        <p:txBody>
          <a:bodyPr/>
          <a:lstStyle>
            <a:lvl1pPr marL="0" indent="0">
              <a:buNone/>
              <a:defRPr>
                <a:solidFill>
                  <a:srgbClr val="7F7F7F"/>
                </a:solidFill>
              </a:defRPr>
            </a:lvl1pPr>
          </a:lstStyle>
          <a:p>
            <a:pPr lvl="0"/>
            <a:r>
              <a:rPr lang="fr-FR" smtClean="0"/>
              <a:t>Cliquez pour modifier les styles du texte du masque</a:t>
            </a:r>
          </a:p>
        </p:txBody>
      </p:sp>
      <p:sp>
        <p:nvSpPr>
          <p:cNvPr id="5" name="Date Placeholder 3"/>
          <p:cNvSpPr txBox="1">
            <a:spLocks noGrp="1"/>
          </p:cNvSpPr>
          <p:nvPr>
            <p:ph type="dt" sz="half" idx="10"/>
          </p:nvPr>
        </p:nvSpPr>
        <p:spPr>
          <a:ln/>
        </p:spPr>
        <p:txBody>
          <a:bodyPr/>
          <a:lstStyle>
            <a:lvl1pPr>
              <a:defRPr/>
            </a:lvl1pPr>
          </a:lstStyle>
          <a:p>
            <a:pPr>
              <a:defRPr/>
            </a:pPr>
            <a:r>
              <a:rPr/>
              <a:t>16/05/2017</a:t>
            </a:r>
            <a:endParaRPr lang="en-US"/>
          </a:p>
        </p:txBody>
      </p:sp>
      <p:sp>
        <p:nvSpPr>
          <p:cNvPr id="6" name="Footer Placeholder 4"/>
          <p:cNvSpPr txBox="1">
            <a:spLocks noGrp="1"/>
          </p:cNvSpPr>
          <p:nvPr>
            <p:ph type="ftr" sz="quarter" idx="11"/>
          </p:nvPr>
        </p:nvSpPr>
        <p:spPr>
          <a:ln/>
        </p:spPr>
        <p:txBody>
          <a:bodyPr/>
          <a:lstStyle>
            <a:lvl1pPr>
              <a:defRPr/>
            </a:lvl1pPr>
          </a:lstStyle>
          <a:p>
            <a:pPr>
              <a:defRPr/>
            </a:pPr>
            <a:r>
              <a:rPr/>
              <a:t>AW Mountaga Abdoul Karem   Cours Démarche Qualité - ENA - 2017</a:t>
            </a:r>
            <a:endParaRPr lang="en-US"/>
          </a:p>
        </p:txBody>
      </p:sp>
      <p:sp>
        <p:nvSpPr>
          <p:cNvPr id="7" name="Slide Number Placeholder 5"/>
          <p:cNvSpPr txBox="1">
            <a:spLocks noGrp="1"/>
          </p:cNvSpPr>
          <p:nvPr>
            <p:ph type="sldNum" sz="quarter" idx="12"/>
          </p:nvPr>
        </p:nvSpPr>
        <p:spPr>
          <a:ln/>
        </p:spPr>
        <p:txBody>
          <a:bodyPr/>
          <a:lstStyle>
            <a:lvl1pPr>
              <a:defRPr/>
            </a:lvl1pPr>
          </a:lstStyle>
          <a:p>
            <a:fld id="{A74EB691-2FA9-422B-A377-91A20D7ACD8D}" type="slidenum">
              <a:rPr lang="en-US"/>
              <a:pPr/>
              <a:t>‹N°›</a:t>
            </a:fld>
            <a:endParaRPr lang="en-US"/>
          </a:p>
        </p:txBody>
      </p:sp>
    </p:spTree>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fr-FR" smtClean="0"/>
              <a:t>Cliquez pour modifier le style du titre</a:t>
            </a:r>
            <a:endParaRPr lang="en-US"/>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txBox="1">
            <a:spLocks noGrp="1"/>
          </p:cNvSpPr>
          <p:nvPr>
            <p:ph type="dt" sz="half" idx="10"/>
          </p:nvPr>
        </p:nvSpPr>
        <p:spPr>
          <a:ln/>
        </p:spPr>
        <p:txBody>
          <a:bodyPr/>
          <a:lstStyle>
            <a:lvl1pPr>
              <a:defRPr/>
            </a:lvl1pPr>
          </a:lstStyle>
          <a:p>
            <a:pPr>
              <a:defRPr/>
            </a:pPr>
            <a:r>
              <a:rPr/>
              <a:t>16/05/2017</a:t>
            </a:r>
            <a:endParaRPr lang="en-US"/>
          </a:p>
        </p:txBody>
      </p:sp>
      <p:sp>
        <p:nvSpPr>
          <p:cNvPr id="5" name="Footer Placeholder 4"/>
          <p:cNvSpPr txBox="1">
            <a:spLocks noGrp="1"/>
          </p:cNvSpPr>
          <p:nvPr>
            <p:ph type="ftr" sz="quarter" idx="11"/>
          </p:nvPr>
        </p:nvSpPr>
        <p:spPr>
          <a:ln/>
        </p:spPr>
        <p:txBody>
          <a:bodyPr/>
          <a:lstStyle>
            <a:lvl1pPr>
              <a:defRPr/>
            </a:lvl1pPr>
          </a:lstStyle>
          <a:p>
            <a:pPr>
              <a:defRPr/>
            </a:pPr>
            <a:r>
              <a:rPr/>
              <a:t>AW Mountaga Abdoul Karem   Cours Démarche Qualité - ENA - 2017</a:t>
            </a:r>
            <a:endParaRPr lang="en-US"/>
          </a:p>
        </p:txBody>
      </p:sp>
      <p:sp>
        <p:nvSpPr>
          <p:cNvPr id="6" name="Slide Number Placeholder 5"/>
          <p:cNvSpPr txBox="1">
            <a:spLocks noGrp="1"/>
          </p:cNvSpPr>
          <p:nvPr>
            <p:ph type="sldNum" sz="quarter" idx="12"/>
          </p:nvPr>
        </p:nvSpPr>
        <p:spPr>
          <a:ln/>
        </p:spPr>
        <p:txBody>
          <a:bodyPr/>
          <a:lstStyle>
            <a:lvl1pPr>
              <a:defRPr/>
            </a:lvl1pPr>
          </a:lstStyle>
          <a:p>
            <a:fld id="{AADE4B6E-71A5-4499-AE67-4B6BC1F8C3A6}" type="slidenum">
              <a:rPr lang="en-US"/>
              <a:pPr/>
              <a:t>‹N°›</a:t>
            </a:fld>
            <a:endParaRPr lang="en-US"/>
          </a:p>
        </p:txBody>
      </p:sp>
    </p:spTree>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7967670" y="609603"/>
            <a:ext cx="1304739" cy="5251454"/>
          </a:xfrm>
        </p:spPr>
        <p:txBody>
          <a:bodyPr vert="eaVert" anchor="ctr"/>
          <a:lstStyle>
            <a:lvl1pPr>
              <a:defRPr/>
            </a:lvl1pPr>
          </a:lstStyle>
          <a:p>
            <a:pPr lvl="0"/>
            <a:r>
              <a:rPr lang="fr-FR" smtClean="0"/>
              <a:t>Cliquez pour modifier le style du titre</a:t>
            </a:r>
            <a:endParaRPr lang="en-US"/>
          </a:p>
        </p:txBody>
      </p:sp>
      <p:sp>
        <p:nvSpPr>
          <p:cNvPr id="3" name="Vertical Text Placeholder 2"/>
          <p:cNvSpPr txBox="1">
            <a:spLocks noGrp="1"/>
          </p:cNvSpPr>
          <p:nvPr>
            <p:ph type="body" orient="vert" idx="1"/>
          </p:nvPr>
        </p:nvSpPr>
        <p:spPr>
          <a:xfrm>
            <a:off x="677332" y="609603"/>
            <a:ext cx="7060146" cy="5251454"/>
          </a:xfrm>
        </p:spPr>
        <p:txBody>
          <a:bodyPr vert="eaVert"/>
          <a:lstStyle>
            <a:lvl1pPr>
              <a:defRPr/>
            </a:lvl1pPr>
            <a:lvl2pPr>
              <a:defRPr/>
            </a:lvl2pPr>
            <a:lvl3pPr>
              <a:defRPr/>
            </a:lvl3pPr>
            <a:lvl4pPr>
              <a:defRPr/>
            </a:lvl4pPr>
            <a:lvl5pPr>
              <a:defRPr/>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txBox="1">
            <a:spLocks noGrp="1"/>
          </p:cNvSpPr>
          <p:nvPr>
            <p:ph type="dt" sz="half" idx="10"/>
          </p:nvPr>
        </p:nvSpPr>
        <p:spPr>
          <a:ln/>
        </p:spPr>
        <p:txBody>
          <a:bodyPr/>
          <a:lstStyle>
            <a:lvl1pPr>
              <a:defRPr/>
            </a:lvl1pPr>
          </a:lstStyle>
          <a:p>
            <a:pPr>
              <a:defRPr/>
            </a:pPr>
            <a:r>
              <a:rPr/>
              <a:t>16/05/2017</a:t>
            </a:r>
            <a:endParaRPr lang="en-US"/>
          </a:p>
        </p:txBody>
      </p:sp>
      <p:sp>
        <p:nvSpPr>
          <p:cNvPr id="5" name="Footer Placeholder 4"/>
          <p:cNvSpPr txBox="1">
            <a:spLocks noGrp="1"/>
          </p:cNvSpPr>
          <p:nvPr>
            <p:ph type="ftr" sz="quarter" idx="11"/>
          </p:nvPr>
        </p:nvSpPr>
        <p:spPr>
          <a:ln/>
        </p:spPr>
        <p:txBody>
          <a:bodyPr/>
          <a:lstStyle>
            <a:lvl1pPr>
              <a:defRPr/>
            </a:lvl1pPr>
          </a:lstStyle>
          <a:p>
            <a:pPr>
              <a:defRPr/>
            </a:pPr>
            <a:r>
              <a:rPr/>
              <a:t>AW Mountaga Abdoul Karem   Cours Démarche Qualité - ENA - 2017</a:t>
            </a:r>
            <a:endParaRPr lang="en-US"/>
          </a:p>
        </p:txBody>
      </p:sp>
      <p:sp>
        <p:nvSpPr>
          <p:cNvPr id="6" name="Slide Number Placeholder 5"/>
          <p:cNvSpPr txBox="1">
            <a:spLocks noGrp="1"/>
          </p:cNvSpPr>
          <p:nvPr>
            <p:ph type="sldNum" sz="quarter" idx="12"/>
          </p:nvPr>
        </p:nvSpPr>
        <p:spPr>
          <a:ln/>
        </p:spPr>
        <p:txBody>
          <a:bodyPr/>
          <a:lstStyle>
            <a:lvl1pPr>
              <a:defRPr/>
            </a:lvl1pPr>
          </a:lstStyle>
          <a:p>
            <a:fld id="{36428868-EC6E-4970-82D5-BC9E46A0DED8}" type="slidenum">
              <a:rPr lang="en-US"/>
              <a:pPr/>
              <a:t>‹N°›</a:t>
            </a:fld>
            <a:endParaRPr lang="en-US"/>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fr-FR" smtClean="0"/>
              <a:t>Cliquez pour modifier le style du titre</a:t>
            </a:r>
            <a:endParaRPr lang="en-US"/>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txBox="1">
            <a:spLocks noGrp="1"/>
          </p:cNvSpPr>
          <p:nvPr>
            <p:ph type="dt" sz="half" idx="10"/>
          </p:nvPr>
        </p:nvSpPr>
        <p:spPr>
          <a:ln/>
        </p:spPr>
        <p:txBody>
          <a:bodyPr/>
          <a:lstStyle>
            <a:lvl1pPr>
              <a:defRPr/>
            </a:lvl1pPr>
          </a:lstStyle>
          <a:p>
            <a:pPr>
              <a:defRPr/>
            </a:pPr>
            <a:r>
              <a:rPr/>
              <a:t>16/05/2017</a:t>
            </a:r>
            <a:endParaRPr lang="en-US"/>
          </a:p>
        </p:txBody>
      </p:sp>
      <p:sp>
        <p:nvSpPr>
          <p:cNvPr id="5" name="Footer Placeholder 4"/>
          <p:cNvSpPr txBox="1">
            <a:spLocks noGrp="1"/>
          </p:cNvSpPr>
          <p:nvPr>
            <p:ph type="ftr" sz="quarter" idx="11"/>
          </p:nvPr>
        </p:nvSpPr>
        <p:spPr>
          <a:ln/>
        </p:spPr>
        <p:txBody>
          <a:bodyPr/>
          <a:lstStyle>
            <a:lvl1pPr>
              <a:defRPr/>
            </a:lvl1pPr>
          </a:lstStyle>
          <a:p>
            <a:pPr>
              <a:defRPr/>
            </a:pPr>
            <a:r>
              <a:rPr/>
              <a:t>AW Mountaga Abdoul Karem   Cours Démarche Qualité - ENA - 2017</a:t>
            </a:r>
            <a:endParaRPr lang="en-US"/>
          </a:p>
        </p:txBody>
      </p:sp>
      <p:sp>
        <p:nvSpPr>
          <p:cNvPr id="6" name="Slide Number Placeholder 5"/>
          <p:cNvSpPr txBox="1">
            <a:spLocks noGrp="1"/>
          </p:cNvSpPr>
          <p:nvPr>
            <p:ph type="sldNum" sz="quarter" idx="12"/>
          </p:nvPr>
        </p:nvSpPr>
        <p:spPr>
          <a:ln/>
        </p:spPr>
        <p:txBody>
          <a:bodyPr/>
          <a:lstStyle>
            <a:lvl1pPr>
              <a:defRPr/>
            </a:lvl1pPr>
          </a:lstStyle>
          <a:p>
            <a:fld id="{CC791B09-2CF5-41E4-A837-2FEFFC6CB660}" type="slidenum">
              <a:rPr lang="en-US"/>
              <a:pPr/>
              <a:t>‹N°›</a:t>
            </a:fld>
            <a:endParaRPr lang="en-US"/>
          </a:p>
        </p:txBody>
      </p:sp>
    </p:spTree>
  </p:cSld>
  <p:clrMapOvr>
    <a:masterClrMapping/>
  </p:clrMapOvr>
  <p:transition spd="slow"/>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77332" y="2700863"/>
            <a:ext cx="8596667" cy="1826578"/>
          </a:xfrm>
        </p:spPr>
        <p:txBody>
          <a:bodyPr anchor="b"/>
          <a:lstStyle>
            <a:lvl1pPr>
              <a:defRPr sz="4000"/>
            </a:lvl1pPr>
          </a:lstStyle>
          <a:p>
            <a:pPr lvl="0"/>
            <a:r>
              <a:rPr lang="fr-FR" smtClean="0"/>
              <a:t>Cliquez pour modifier le style du titre</a:t>
            </a:r>
            <a:endParaRPr lang="en-US"/>
          </a:p>
        </p:txBody>
      </p:sp>
      <p:sp>
        <p:nvSpPr>
          <p:cNvPr id="3" name="Text Placeholder 2"/>
          <p:cNvSpPr txBox="1">
            <a:spLocks noGrp="1"/>
          </p:cNvSpPr>
          <p:nvPr>
            <p:ph type="body" idx="1"/>
          </p:nvPr>
        </p:nvSpPr>
        <p:spPr>
          <a:xfrm>
            <a:off x="677332" y="4527450"/>
            <a:ext cx="8596667" cy="860395"/>
          </a:xfrm>
        </p:spPr>
        <p:txBody>
          <a:bodyPr/>
          <a:lstStyle>
            <a:lvl1pPr marL="0" indent="0">
              <a:buNone/>
              <a:defRPr sz="2000">
                <a:solidFill>
                  <a:srgbClr val="7F7F7F"/>
                </a:solidFill>
              </a:defRPr>
            </a:lvl1pPr>
          </a:lstStyle>
          <a:p>
            <a:pPr lvl="0"/>
            <a:r>
              <a:rPr lang="fr-FR" smtClean="0"/>
              <a:t>Cliquez pour modifier les styles du texte du masque</a:t>
            </a:r>
          </a:p>
        </p:txBody>
      </p:sp>
      <p:sp>
        <p:nvSpPr>
          <p:cNvPr id="4" name="Date Placeholder 3"/>
          <p:cNvSpPr txBox="1">
            <a:spLocks noGrp="1"/>
          </p:cNvSpPr>
          <p:nvPr>
            <p:ph type="dt" sz="half" idx="10"/>
          </p:nvPr>
        </p:nvSpPr>
        <p:spPr>
          <a:ln/>
        </p:spPr>
        <p:txBody>
          <a:bodyPr/>
          <a:lstStyle>
            <a:lvl1pPr>
              <a:defRPr/>
            </a:lvl1pPr>
          </a:lstStyle>
          <a:p>
            <a:pPr>
              <a:defRPr/>
            </a:pPr>
            <a:r>
              <a:rPr/>
              <a:t>16/05/2017</a:t>
            </a:r>
            <a:endParaRPr lang="en-US"/>
          </a:p>
        </p:txBody>
      </p:sp>
      <p:sp>
        <p:nvSpPr>
          <p:cNvPr id="5" name="Footer Placeholder 4"/>
          <p:cNvSpPr txBox="1">
            <a:spLocks noGrp="1"/>
          </p:cNvSpPr>
          <p:nvPr>
            <p:ph type="ftr" sz="quarter" idx="11"/>
          </p:nvPr>
        </p:nvSpPr>
        <p:spPr>
          <a:ln/>
        </p:spPr>
        <p:txBody>
          <a:bodyPr/>
          <a:lstStyle>
            <a:lvl1pPr>
              <a:defRPr/>
            </a:lvl1pPr>
          </a:lstStyle>
          <a:p>
            <a:pPr>
              <a:defRPr/>
            </a:pPr>
            <a:r>
              <a:rPr/>
              <a:t>AW Mountaga Abdoul Karem   Cours Démarche Qualité - ENA - 2017</a:t>
            </a:r>
            <a:endParaRPr lang="en-US"/>
          </a:p>
        </p:txBody>
      </p:sp>
      <p:sp>
        <p:nvSpPr>
          <p:cNvPr id="6" name="Slide Number Placeholder 5"/>
          <p:cNvSpPr txBox="1">
            <a:spLocks noGrp="1"/>
          </p:cNvSpPr>
          <p:nvPr>
            <p:ph type="sldNum" sz="quarter" idx="12"/>
          </p:nvPr>
        </p:nvSpPr>
        <p:spPr>
          <a:ln/>
        </p:spPr>
        <p:txBody>
          <a:bodyPr/>
          <a:lstStyle>
            <a:lvl1pPr>
              <a:defRPr/>
            </a:lvl1pPr>
          </a:lstStyle>
          <a:p>
            <a:fld id="{246F988E-0A50-4793-8B74-0C3A5E00A701}" type="slidenum">
              <a:rPr lang="en-US"/>
              <a:pPr/>
              <a:t>‹N°›</a:t>
            </a:fld>
            <a:endParaRPr lang="en-US"/>
          </a:p>
        </p:txBody>
      </p:sp>
    </p:spTree>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fr-FR" smtClean="0"/>
              <a:t>Cliquez pour modifier le style du titre</a:t>
            </a:r>
            <a:endParaRPr lang="en-US"/>
          </a:p>
        </p:txBody>
      </p:sp>
      <p:sp>
        <p:nvSpPr>
          <p:cNvPr id="3" name="Content Placeholder 2"/>
          <p:cNvSpPr txBox="1">
            <a:spLocks noGrp="1"/>
          </p:cNvSpPr>
          <p:nvPr>
            <p:ph idx="1"/>
          </p:nvPr>
        </p:nvSpPr>
        <p:spPr>
          <a:xfrm>
            <a:off x="677332" y="2160590"/>
            <a:ext cx="4184038" cy="3880768"/>
          </a:xfrm>
        </p:spPr>
        <p:txBody>
          <a:bodyPr/>
          <a:lstStyle>
            <a:lvl1pPr>
              <a:defRPr/>
            </a:lvl1pPr>
            <a:lvl2pPr>
              <a:defRPr/>
            </a:lvl2pPr>
            <a:lvl3pPr>
              <a:defRPr/>
            </a:lvl3pPr>
            <a:lvl4pPr>
              <a:defRPr/>
            </a:lvl4pPr>
            <a:lvl5pPr>
              <a:defRPr/>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Content Placeholder 3"/>
          <p:cNvSpPr txBox="1">
            <a:spLocks noGrp="1"/>
          </p:cNvSpPr>
          <p:nvPr>
            <p:ph idx="2"/>
          </p:nvPr>
        </p:nvSpPr>
        <p:spPr>
          <a:xfrm>
            <a:off x="5089971" y="2160590"/>
            <a:ext cx="4184038" cy="3880768"/>
          </a:xfrm>
        </p:spPr>
        <p:txBody>
          <a:bodyPr/>
          <a:lstStyle>
            <a:lvl1pPr>
              <a:defRPr/>
            </a:lvl1pPr>
            <a:lvl2pPr>
              <a:defRPr/>
            </a:lvl2pPr>
            <a:lvl3pPr>
              <a:defRPr/>
            </a:lvl3pPr>
            <a:lvl4pPr>
              <a:defRPr/>
            </a:lvl4pPr>
            <a:lvl5pPr>
              <a:defRPr/>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Date Placeholder 3"/>
          <p:cNvSpPr txBox="1">
            <a:spLocks noGrp="1"/>
          </p:cNvSpPr>
          <p:nvPr>
            <p:ph type="dt" sz="half" idx="10"/>
          </p:nvPr>
        </p:nvSpPr>
        <p:spPr>
          <a:ln/>
        </p:spPr>
        <p:txBody>
          <a:bodyPr/>
          <a:lstStyle>
            <a:lvl1pPr>
              <a:defRPr/>
            </a:lvl1pPr>
          </a:lstStyle>
          <a:p>
            <a:pPr>
              <a:defRPr/>
            </a:pPr>
            <a:r>
              <a:rPr/>
              <a:t>16/05/2017</a:t>
            </a:r>
            <a:endParaRPr lang="en-US"/>
          </a:p>
        </p:txBody>
      </p:sp>
      <p:sp>
        <p:nvSpPr>
          <p:cNvPr id="6" name="Footer Placeholder 4"/>
          <p:cNvSpPr txBox="1">
            <a:spLocks noGrp="1"/>
          </p:cNvSpPr>
          <p:nvPr>
            <p:ph type="ftr" sz="quarter" idx="11"/>
          </p:nvPr>
        </p:nvSpPr>
        <p:spPr>
          <a:ln/>
        </p:spPr>
        <p:txBody>
          <a:bodyPr/>
          <a:lstStyle>
            <a:lvl1pPr>
              <a:defRPr/>
            </a:lvl1pPr>
          </a:lstStyle>
          <a:p>
            <a:pPr>
              <a:defRPr/>
            </a:pPr>
            <a:r>
              <a:rPr/>
              <a:t>AW Mountaga Abdoul Karem   Cours Démarche Qualité - ENA - 2017</a:t>
            </a:r>
            <a:endParaRPr lang="en-US"/>
          </a:p>
        </p:txBody>
      </p:sp>
      <p:sp>
        <p:nvSpPr>
          <p:cNvPr id="7" name="Slide Number Placeholder 5"/>
          <p:cNvSpPr txBox="1">
            <a:spLocks noGrp="1"/>
          </p:cNvSpPr>
          <p:nvPr>
            <p:ph type="sldNum" sz="quarter" idx="12"/>
          </p:nvPr>
        </p:nvSpPr>
        <p:spPr>
          <a:ln/>
        </p:spPr>
        <p:txBody>
          <a:bodyPr/>
          <a:lstStyle>
            <a:lvl1pPr>
              <a:defRPr/>
            </a:lvl1pPr>
          </a:lstStyle>
          <a:p>
            <a:fld id="{9B8A2B4B-9EBC-45B7-A676-137C3990948B}" type="slidenum">
              <a:rPr lang="en-US"/>
              <a:pPr/>
              <a:t>‹N°›</a:t>
            </a:fld>
            <a:endParaRPr lang="en-US"/>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fr-FR" smtClean="0"/>
              <a:t>Cliquez pour modifier le style du titre</a:t>
            </a:r>
            <a:endParaRPr lang="en-US"/>
          </a:p>
        </p:txBody>
      </p:sp>
      <p:sp>
        <p:nvSpPr>
          <p:cNvPr id="3" name="Text Placeholder 2"/>
          <p:cNvSpPr txBox="1">
            <a:spLocks noGrp="1"/>
          </p:cNvSpPr>
          <p:nvPr>
            <p:ph type="body" idx="1"/>
          </p:nvPr>
        </p:nvSpPr>
        <p:spPr>
          <a:xfrm>
            <a:off x="675741" y="2160983"/>
            <a:ext cx="4185620" cy="576264"/>
          </a:xfrm>
        </p:spPr>
        <p:txBody>
          <a:bodyPr anchor="b">
            <a:noAutofit/>
          </a:bodyPr>
          <a:lstStyle>
            <a:lvl1pPr marL="0" indent="0">
              <a:buNone/>
              <a:defRPr sz="2400"/>
            </a:lvl1pPr>
          </a:lstStyle>
          <a:p>
            <a:pPr lvl="0"/>
            <a:r>
              <a:rPr lang="fr-FR" smtClean="0"/>
              <a:t>Cliquez pour modifier les styles du texte du masque</a:t>
            </a:r>
          </a:p>
        </p:txBody>
      </p:sp>
      <p:sp>
        <p:nvSpPr>
          <p:cNvPr id="4" name="Content Placeholder 3"/>
          <p:cNvSpPr txBox="1">
            <a:spLocks noGrp="1"/>
          </p:cNvSpPr>
          <p:nvPr>
            <p:ph idx="2"/>
          </p:nvPr>
        </p:nvSpPr>
        <p:spPr>
          <a:xfrm>
            <a:off x="675741" y="2737247"/>
            <a:ext cx="4185620" cy="3304120"/>
          </a:xfrm>
        </p:spPr>
        <p:txBody>
          <a:bodyPr/>
          <a:lstStyle>
            <a:lvl1pPr>
              <a:defRPr/>
            </a:lvl1pPr>
            <a:lvl2pPr>
              <a:defRPr/>
            </a:lvl2pPr>
            <a:lvl3pPr>
              <a:defRPr/>
            </a:lvl3pPr>
            <a:lvl4pPr>
              <a:defRPr/>
            </a:lvl4pPr>
            <a:lvl5pPr>
              <a:defRPr/>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Text Placeholder 4"/>
          <p:cNvSpPr txBox="1">
            <a:spLocks noGrp="1"/>
          </p:cNvSpPr>
          <p:nvPr>
            <p:ph type="body" idx="3"/>
          </p:nvPr>
        </p:nvSpPr>
        <p:spPr>
          <a:xfrm>
            <a:off x="5088379" y="2160983"/>
            <a:ext cx="4185620" cy="576264"/>
          </a:xfrm>
        </p:spPr>
        <p:txBody>
          <a:bodyPr anchor="b">
            <a:noAutofit/>
          </a:bodyPr>
          <a:lstStyle>
            <a:lvl1pPr marL="0" indent="0">
              <a:buNone/>
              <a:defRPr sz="2400"/>
            </a:lvl1pPr>
          </a:lstStyle>
          <a:p>
            <a:pPr lvl="0"/>
            <a:r>
              <a:rPr lang="fr-FR" smtClean="0"/>
              <a:t>Cliquez pour modifier les styles du texte du masque</a:t>
            </a:r>
          </a:p>
        </p:txBody>
      </p:sp>
      <p:sp>
        <p:nvSpPr>
          <p:cNvPr id="6" name="Content Placeholder 5"/>
          <p:cNvSpPr txBox="1">
            <a:spLocks noGrp="1"/>
          </p:cNvSpPr>
          <p:nvPr>
            <p:ph idx="4"/>
          </p:nvPr>
        </p:nvSpPr>
        <p:spPr>
          <a:xfrm>
            <a:off x="5088379" y="2737247"/>
            <a:ext cx="4185620" cy="3304120"/>
          </a:xfrm>
        </p:spPr>
        <p:txBody>
          <a:bodyPr/>
          <a:lstStyle>
            <a:lvl1pPr>
              <a:defRPr/>
            </a:lvl1pPr>
            <a:lvl2pPr>
              <a:defRPr/>
            </a:lvl2pPr>
            <a:lvl3pPr>
              <a:defRPr/>
            </a:lvl3pPr>
            <a:lvl4pPr>
              <a:defRPr/>
            </a:lvl4pPr>
            <a:lvl5pPr>
              <a:defRPr/>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Date Placeholder 3"/>
          <p:cNvSpPr txBox="1">
            <a:spLocks noGrp="1"/>
          </p:cNvSpPr>
          <p:nvPr>
            <p:ph type="dt" sz="half" idx="10"/>
          </p:nvPr>
        </p:nvSpPr>
        <p:spPr>
          <a:ln/>
        </p:spPr>
        <p:txBody>
          <a:bodyPr/>
          <a:lstStyle>
            <a:lvl1pPr>
              <a:defRPr/>
            </a:lvl1pPr>
          </a:lstStyle>
          <a:p>
            <a:pPr>
              <a:defRPr/>
            </a:pPr>
            <a:r>
              <a:rPr/>
              <a:t>16/05/2017</a:t>
            </a:r>
            <a:endParaRPr lang="en-US"/>
          </a:p>
        </p:txBody>
      </p:sp>
      <p:sp>
        <p:nvSpPr>
          <p:cNvPr id="8" name="Footer Placeholder 4"/>
          <p:cNvSpPr txBox="1">
            <a:spLocks noGrp="1"/>
          </p:cNvSpPr>
          <p:nvPr>
            <p:ph type="ftr" sz="quarter" idx="11"/>
          </p:nvPr>
        </p:nvSpPr>
        <p:spPr>
          <a:ln/>
        </p:spPr>
        <p:txBody>
          <a:bodyPr/>
          <a:lstStyle>
            <a:lvl1pPr>
              <a:defRPr/>
            </a:lvl1pPr>
          </a:lstStyle>
          <a:p>
            <a:pPr>
              <a:defRPr/>
            </a:pPr>
            <a:r>
              <a:rPr/>
              <a:t>AW Mountaga Abdoul Karem   Cours Démarche Qualité - ENA - 2017</a:t>
            </a:r>
            <a:endParaRPr lang="en-US"/>
          </a:p>
        </p:txBody>
      </p:sp>
      <p:sp>
        <p:nvSpPr>
          <p:cNvPr id="9" name="Slide Number Placeholder 5"/>
          <p:cNvSpPr txBox="1">
            <a:spLocks noGrp="1"/>
          </p:cNvSpPr>
          <p:nvPr>
            <p:ph type="sldNum" sz="quarter" idx="12"/>
          </p:nvPr>
        </p:nvSpPr>
        <p:spPr>
          <a:ln/>
        </p:spPr>
        <p:txBody>
          <a:bodyPr/>
          <a:lstStyle>
            <a:lvl1pPr>
              <a:defRPr/>
            </a:lvl1pPr>
          </a:lstStyle>
          <a:p>
            <a:fld id="{A6AC2080-C099-4429-A416-021438B8A037}" type="slidenum">
              <a:rPr lang="en-US"/>
              <a:pPr/>
              <a:t>‹N°›</a:t>
            </a:fld>
            <a:endParaRPr lang="en-US"/>
          </a:p>
        </p:txBody>
      </p: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fr-FR" smtClean="0"/>
              <a:t>Cliquez pour modifier le style du titre</a:t>
            </a:r>
            <a:endParaRPr lang="en-US"/>
          </a:p>
        </p:txBody>
      </p:sp>
      <p:sp>
        <p:nvSpPr>
          <p:cNvPr id="3" name="Date Placeholder 3"/>
          <p:cNvSpPr txBox="1">
            <a:spLocks noGrp="1"/>
          </p:cNvSpPr>
          <p:nvPr>
            <p:ph type="dt" sz="half" idx="10"/>
          </p:nvPr>
        </p:nvSpPr>
        <p:spPr>
          <a:ln/>
        </p:spPr>
        <p:txBody>
          <a:bodyPr/>
          <a:lstStyle>
            <a:lvl1pPr>
              <a:defRPr/>
            </a:lvl1pPr>
          </a:lstStyle>
          <a:p>
            <a:pPr>
              <a:defRPr/>
            </a:pPr>
            <a:r>
              <a:rPr/>
              <a:t>16/05/2017</a:t>
            </a:r>
            <a:endParaRPr lang="en-US"/>
          </a:p>
        </p:txBody>
      </p:sp>
      <p:sp>
        <p:nvSpPr>
          <p:cNvPr id="4" name="Footer Placeholder 4"/>
          <p:cNvSpPr txBox="1">
            <a:spLocks noGrp="1"/>
          </p:cNvSpPr>
          <p:nvPr>
            <p:ph type="ftr" sz="quarter" idx="11"/>
          </p:nvPr>
        </p:nvSpPr>
        <p:spPr>
          <a:ln/>
        </p:spPr>
        <p:txBody>
          <a:bodyPr/>
          <a:lstStyle>
            <a:lvl1pPr>
              <a:defRPr/>
            </a:lvl1pPr>
          </a:lstStyle>
          <a:p>
            <a:pPr>
              <a:defRPr/>
            </a:pPr>
            <a:r>
              <a:rPr/>
              <a:t>AW Mountaga Abdoul Karem   Cours Démarche Qualité - ENA - 2017</a:t>
            </a:r>
            <a:endParaRPr lang="en-US"/>
          </a:p>
        </p:txBody>
      </p:sp>
      <p:sp>
        <p:nvSpPr>
          <p:cNvPr id="5" name="Slide Number Placeholder 5"/>
          <p:cNvSpPr txBox="1">
            <a:spLocks noGrp="1"/>
          </p:cNvSpPr>
          <p:nvPr>
            <p:ph type="sldNum" sz="quarter" idx="12"/>
          </p:nvPr>
        </p:nvSpPr>
        <p:spPr>
          <a:ln/>
        </p:spPr>
        <p:txBody>
          <a:bodyPr/>
          <a:lstStyle>
            <a:lvl1pPr>
              <a:defRPr/>
            </a:lvl1pPr>
          </a:lstStyle>
          <a:p>
            <a:fld id="{AB4C684C-4CA9-4322-9DDD-39554484F05D}" type="slidenum">
              <a:rPr lang="en-US"/>
              <a:pPr/>
              <a:t>‹N°›</a:t>
            </a:fld>
            <a:endParaRPr lang="en-US"/>
          </a:p>
        </p:txBody>
      </p: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3"/>
          <p:cNvSpPr txBox="1">
            <a:spLocks noGrp="1"/>
          </p:cNvSpPr>
          <p:nvPr>
            <p:ph type="dt" sz="half" idx="10"/>
          </p:nvPr>
        </p:nvSpPr>
        <p:spPr>
          <a:ln/>
        </p:spPr>
        <p:txBody>
          <a:bodyPr/>
          <a:lstStyle>
            <a:lvl1pPr>
              <a:defRPr/>
            </a:lvl1pPr>
          </a:lstStyle>
          <a:p>
            <a:pPr>
              <a:defRPr/>
            </a:pPr>
            <a:r>
              <a:rPr/>
              <a:t>16/05/2017</a:t>
            </a:r>
            <a:endParaRPr lang="en-US"/>
          </a:p>
        </p:txBody>
      </p:sp>
      <p:sp>
        <p:nvSpPr>
          <p:cNvPr id="3" name="Footer Placeholder 4"/>
          <p:cNvSpPr txBox="1">
            <a:spLocks noGrp="1"/>
          </p:cNvSpPr>
          <p:nvPr>
            <p:ph type="ftr" sz="quarter" idx="11"/>
          </p:nvPr>
        </p:nvSpPr>
        <p:spPr>
          <a:ln/>
        </p:spPr>
        <p:txBody>
          <a:bodyPr/>
          <a:lstStyle>
            <a:lvl1pPr>
              <a:defRPr/>
            </a:lvl1pPr>
          </a:lstStyle>
          <a:p>
            <a:pPr>
              <a:defRPr/>
            </a:pPr>
            <a:r>
              <a:rPr/>
              <a:t>AW Mountaga Abdoul Karem   Cours Démarche Qualité - ENA - 2017</a:t>
            </a:r>
            <a:endParaRPr lang="en-US"/>
          </a:p>
        </p:txBody>
      </p:sp>
      <p:sp>
        <p:nvSpPr>
          <p:cNvPr id="4" name="Slide Number Placeholder 5"/>
          <p:cNvSpPr txBox="1">
            <a:spLocks noGrp="1"/>
          </p:cNvSpPr>
          <p:nvPr>
            <p:ph type="sldNum" sz="quarter" idx="12"/>
          </p:nvPr>
        </p:nvSpPr>
        <p:spPr>
          <a:ln/>
        </p:spPr>
        <p:txBody>
          <a:bodyPr/>
          <a:lstStyle>
            <a:lvl1pPr>
              <a:defRPr/>
            </a:lvl1pPr>
          </a:lstStyle>
          <a:p>
            <a:fld id="{BC3F99B1-408C-4BDB-9CAB-9FF6275FAACE}" type="slidenum">
              <a:rPr lang="en-US"/>
              <a:pPr/>
              <a:t>‹N°›</a:t>
            </a:fld>
            <a:endParaRPr lang="en-US"/>
          </a:p>
        </p:txBody>
      </p:sp>
    </p:spTree>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txBox="1">
            <a:spLocks noGrp="1"/>
          </p:cNvSpPr>
          <p:nvPr>
            <p:ph type="title"/>
          </p:nvPr>
        </p:nvSpPr>
        <p:spPr>
          <a:xfrm>
            <a:off x="677332" y="1498601"/>
            <a:ext cx="3854525" cy="1278468"/>
          </a:xfrm>
        </p:spPr>
        <p:txBody>
          <a:bodyPr anchor="b"/>
          <a:lstStyle>
            <a:lvl1pPr>
              <a:defRPr sz="2000"/>
            </a:lvl1pPr>
          </a:lstStyle>
          <a:p>
            <a:pPr lvl="0"/>
            <a:r>
              <a:rPr lang="fr-FR" smtClean="0"/>
              <a:t>Cliquez pour modifier le style du titre</a:t>
            </a:r>
            <a:endParaRPr lang="en-US"/>
          </a:p>
        </p:txBody>
      </p:sp>
      <p:sp>
        <p:nvSpPr>
          <p:cNvPr id="3" name="Content Placeholder 2"/>
          <p:cNvSpPr txBox="1">
            <a:spLocks noGrp="1"/>
          </p:cNvSpPr>
          <p:nvPr>
            <p:ph idx="1"/>
          </p:nvPr>
        </p:nvSpPr>
        <p:spPr>
          <a:xfrm>
            <a:off x="4760457" y="514926"/>
            <a:ext cx="4513542" cy="5526432"/>
          </a:xfrm>
        </p:spPr>
        <p:txBody>
          <a:bodyPr/>
          <a:lstStyle>
            <a:lvl1pPr>
              <a:defRPr/>
            </a:lvl1pPr>
            <a:lvl2pPr>
              <a:defRPr/>
            </a:lvl2pPr>
            <a:lvl3pPr>
              <a:defRPr/>
            </a:lvl3pPr>
            <a:lvl4pPr>
              <a:defRPr/>
            </a:lvl4pPr>
            <a:lvl5pPr>
              <a:defRPr/>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Text Placeholder 3"/>
          <p:cNvSpPr txBox="1">
            <a:spLocks noGrp="1"/>
          </p:cNvSpPr>
          <p:nvPr>
            <p:ph type="body" idx="2"/>
          </p:nvPr>
        </p:nvSpPr>
        <p:spPr>
          <a:xfrm>
            <a:off x="677332" y="2777069"/>
            <a:ext cx="3854525" cy="2584451"/>
          </a:xfrm>
        </p:spPr>
        <p:txBody>
          <a:bodyPr/>
          <a:lstStyle>
            <a:lvl1pPr marL="0" indent="0">
              <a:buNone/>
              <a:defRPr sz="1400"/>
            </a:lvl1pPr>
          </a:lstStyle>
          <a:p>
            <a:pPr lvl="0"/>
            <a:r>
              <a:rPr lang="fr-FR" smtClean="0"/>
              <a:t>Cliquez pour modifier les styles du texte du masque</a:t>
            </a:r>
          </a:p>
        </p:txBody>
      </p:sp>
      <p:sp>
        <p:nvSpPr>
          <p:cNvPr id="5" name="Date Placeholder 3"/>
          <p:cNvSpPr txBox="1">
            <a:spLocks noGrp="1"/>
          </p:cNvSpPr>
          <p:nvPr>
            <p:ph type="dt" sz="half" idx="10"/>
          </p:nvPr>
        </p:nvSpPr>
        <p:spPr>
          <a:ln/>
        </p:spPr>
        <p:txBody>
          <a:bodyPr/>
          <a:lstStyle>
            <a:lvl1pPr>
              <a:defRPr/>
            </a:lvl1pPr>
          </a:lstStyle>
          <a:p>
            <a:pPr>
              <a:defRPr/>
            </a:pPr>
            <a:r>
              <a:rPr/>
              <a:t>16/05/2017</a:t>
            </a:r>
            <a:endParaRPr lang="en-US"/>
          </a:p>
        </p:txBody>
      </p:sp>
      <p:sp>
        <p:nvSpPr>
          <p:cNvPr id="6" name="Footer Placeholder 4"/>
          <p:cNvSpPr txBox="1">
            <a:spLocks noGrp="1"/>
          </p:cNvSpPr>
          <p:nvPr>
            <p:ph type="ftr" sz="quarter" idx="11"/>
          </p:nvPr>
        </p:nvSpPr>
        <p:spPr>
          <a:ln/>
        </p:spPr>
        <p:txBody>
          <a:bodyPr/>
          <a:lstStyle>
            <a:lvl1pPr>
              <a:defRPr/>
            </a:lvl1pPr>
          </a:lstStyle>
          <a:p>
            <a:pPr>
              <a:defRPr/>
            </a:pPr>
            <a:r>
              <a:rPr/>
              <a:t>AW Mountaga Abdoul Karem   Cours Démarche Qualité - ENA - 2017</a:t>
            </a:r>
            <a:endParaRPr lang="en-US"/>
          </a:p>
        </p:txBody>
      </p:sp>
      <p:sp>
        <p:nvSpPr>
          <p:cNvPr id="7" name="Slide Number Placeholder 5"/>
          <p:cNvSpPr txBox="1">
            <a:spLocks noGrp="1"/>
          </p:cNvSpPr>
          <p:nvPr>
            <p:ph type="sldNum" sz="quarter" idx="12"/>
          </p:nvPr>
        </p:nvSpPr>
        <p:spPr>
          <a:ln/>
        </p:spPr>
        <p:txBody>
          <a:bodyPr/>
          <a:lstStyle>
            <a:lvl1pPr>
              <a:defRPr/>
            </a:lvl1pPr>
          </a:lstStyle>
          <a:p>
            <a:fld id="{341477BF-B198-475D-AA4A-7486D5702150}" type="slidenum">
              <a:rPr lang="en-US"/>
              <a:pPr/>
              <a:t>‹N°›</a:t>
            </a:fld>
            <a:endParaRPr lang="en-US"/>
          </a:p>
        </p:txBody>
      </p:sp>
    </p:spTree>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txBox="1">
            <a:spLocks noGrp="1"/>
          </p:cNvSpPr>
          <p:nvPr>
            <p:ph type="title"/>
          </p:nvPr>
        </p:nvSpPr>
        <p:spPr>
          <a:xfrm>
            <a:off x="677332" y="4800600"/>
            <a:ext cx="8596667" cy="566735"/>
          </a:xfrm>
        </p:spPr>
        <p:txBody>
          <a:bodyPr anchor="b"/>
          <a:lstStyle>
            <a:lvl1pPr>
              <a:defRPr sz="2400"/>
            </a:lvl1pPr>
          </a:lstStyle>
          <a:p>
            <a:pPr lvl="0"/>
            <a:r>
              <a:rPr lang="fr-FR" smtClean="0"/>
              <a:t>Cliquez pour modifier le style du titre</a:t>
            </a:r>
            <a:endParaRPr lang="en-US"/>
          </a:p>
        </p:txBody>
      </p:sp>
      <p:sp>
        <p:nvSpPr>
          <p:cNvPr id="3" name="Picture Placeholder 2"/>
          <p:cNvSpPr txBox="1">
            <a:spLocks noGrp="1"/>
          </p:cNvSpPr>
          <p:nvPr>
            <p:ph type="pic" idx="1"/>
          </p:nvPr>
        </p:nvSpPr>
        <p:spPr>
          <a:xfrm>
            <a:off x="677332" y="609603"/>
            <a:ext cx="8596667" cy="3845719"/>
          </a:xfrm>
        </p:spPr>
        <p:txBody>
          <a:bodyPr anchorCtr="1">
            <a:normAutofit/>
          </a:bodyPr>
          <a:lstStyle>
            <a:lvl1pPr marL="0" indent="0" algn="ctr">
              <a:buNone/>
              <a:defRPr sz="1600"/>
            </a:lvl1pPr>
          </a:lstStyle>
          <a:p>
            <a:pPr lvl="0"/>
            <a:r>
              <a:rPr lang="fr-FR" noProof="0" smtClean="0"/>
              <a:t>Cliquez sur l'icône pour ajouter une image</a:t>
            </a:r>
            <a:endParaRPr lang="en-US" noProof="0" smtClean="0"/>
          </a:p>
        </p:txBody>
      </p:sp>
      <p:sp>
        <p:nvSpPr>
          <p:cNvPr id="4" name="Text Placeholder 3"/>
          <p:cNvSpPr txBox="1">
            <a:spLocks noGrp="1"/>
          </p:cNvSpPr>
          <p:nvPr>
            <p:ph type="body" idx="2"/>
          </p:nvPr>
        </p:nvSpPr>
        <p:spPr>
          <a:xfrm>
            <a:off x="677332" y="5367335"/>
            <a:ext cx="8596667" cy="674022"/>
          </a:xfrm>
        </p:spPr>
        <p:txBody>
          <a:bodyPr/>
          <a:lstStyle>
            <a:lvl1pPr marL="0" indent="0">
              <a:buNone/>
              <a:defRPr sz="1200"/>
            </a:lvl1pPr>
          </a:lstStyle>
          <a:p>
            <a:pPr lvl="0"/>
            <a:r>
              <a:rPr lang="fr-FR" smtClean="0"/>
              <a:t>Cliquez pour modifier les styles du texte du masque</a:t>
            </a:r>
          </a:p>
        </p:txBody>
      </p:sp>
      <p:sp>
        <p:nvSpPr>
          <p:cNvPr id="5" name="Date Placeholder 3"/>
          <p:cNvSpPr txBox="1">
            <a:spLocks noGrp="1"/>
          </p:cNvSpPr>
          <p:nvPr>
            <p:ph type="dt" sz="half" idx="10"/>
          </p:nvPr>
        </p:nvSpPr>
        <p:spPr>
          <a:ln/>
        </p:spPr>
        <p:txBody>
          <a:bodyPr/>
          <a:lstStyle>
            <a:lvl1pPr>
              <a:defRPr/>
            </a:lvl1pPr>
          </a:lstStyle>
          <a:p>
            <a:pPr>
              <a:defRPr/>
            </a:pPr>
            <a:r>
              <a:rPr/>
              <a:t>16/05/2017</a:t>
            </a:r>
            <a:endParaRPr lang="en-US"/>
          </a:p>
        </p:txBody>
      </p:sp>
      <p:sp>
        <p:nvSpPr>
          <p:cNvPr id="6" name="Footer Placeholder 4"/>
          <p:cNvSpPr txBox="1">
            <a:spLocks noGrp="1"/>
          </p:cNvSpPr>
          <p:nvPr>
            <p:ph type="ftr" sz="quarter" idx="11"/>
          </p:nvPr>
        </p:nvSpPr>
        <p:spPr>
          <a:ln/>
        </p:spPr>
        <p:txBody>
          <a:bodyPr/>
          <a:lstStyle>
            <a:lvl1pPr>
              <a:defRPr/>
            </a:lvl1pPr>
          </a:lstStyle>
          <a:p>
            <a:pPr>
              <a:defRPr/>
            </a:pPr>
            <a:r>
              <a:rPr/>
              <a:t>AW Mountaga Abdoul Karem   Cours Démarche Qualité - ENA - 2017</a:t>
            </a:r>
            <a:endParaRPr lang="en-US"/>
          </a:p>
        </p:txBody>
      </p:sp>
      <p:sp>
        <p:nvSpPr>
          <p:cNvPr id="7" name="Slide Number Placeholder 5"/>
          <p:cNvSpPr txBox="1">
            <a:spLocks noGrp="1"/>
          </p:cNvSpPr>
          <p:nvPr>
            <p:ph type="sldNum" sz="quarter" idx="12"/>
          </p:nvPr>
        </p:nvSpPr>
        <p:spPr>
          <a:ln/>
        </p:spPr>
        <p:txBody>
          <a:bodyPr/>
          <a:lstStyle>
            <a:lvl1pPr>
              <a:defRPr/>
            </a:lvl1pPr>
          </a:lstStyle>
          <a:p>
            <a:fld id="{C4FF1AEF-3B4A-49DE-A4D5-BD9897D9EAAF}" type="slidenum">
              <a:rPr lang="en-US"/>
              <a:pPr/>
              <a:t>‹N°›</a:t>
            </a:fld>
            <a:endParaRPr lang="en-US"/>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026" name="Group 43"/>
          <p:cNvGrpSpPr>
            <a:grpSpLocks/>
          </p:cNvGrpSpPr>
          <p:nvPr/>
        </p:nvGrpSpPr>
        <p:grpSpPr bwMode="auto">
          <a:xfrm>
            <a:off x="0" y="-7938"/>
            <a:ext cx="12192000" cy="6865938"/>
            <a:chOff x="0" y="-8467"/>
            <a:chExt cx="12192005" cy="6866467"/>
          </a:xfrm>
        </p:grpSpPr>
        <p:cxnSp>
          <p:nvCxnSpPr>
            <p:cNvPr id="1032" name="Straight Connector 19"/>
            <p:cNvCxnSpPr>
              <a:cxnSpLocks noChangeShapeType="1"/>
            </p:cNvCxnSpPr>
            <p:nvPr/>
          </p:nvCxnSpPr>
          <p:spPr bwMode="auto">
            <a:xfrm>
              <a:off x="9371008" y="0"/>
              <a:ext cx="1219207" cy="6858000"/>
            </a:xfrm>
            <a:prstGeom prst="straightConnector1">
              <a:avLst/>
            </a:prstGeom>
            <a:noFill/>
            <a:ln w="9528" cap="rnd">
              <a:solidFill>
                <a:srgbClr val="5FCBEF">
                  <a:alpha val="70195"/>
                </a:srgbClr>
              </a:solidFill>
              <a:miter lim="800000"/>
              <a:headEnd/>
              <a:tailEnd/>
            </a:ln>
          </p:spPr>
        </p:cxnSp>
        <p:cxnSp>
          <p:nvCxnSpPr>
            <p:cNvPr id="1033" name="Straight Connector 20"/>
            <p:cNvCxnSpPr>
              <a:cxnSpLocks noChangeShapeType="1"/>
            </p:cNvCxnSpPr>
            <p:nvPr/>
          </p:nvCxnSpPr>
          <p:spPr bwMode="auto">
            <a:xfrm flipH="1">
              <a:off x="7425266" y="3681410"/>
              <a:ext cx="4763557" cy="3176590"/>
            </a:xfrm>
            <a:prstGeom prst="straightConnector1">
              <a:avLst/>
            </a:prstGeom>
            <a:noFill/>
            <a:ln w="9528" cap="rnd">
              <a:solidFill>
                <a:srgbClr val="5FCBEF">
                  <a:alpha val="70195"/>
                </a:srgbClr>
              </a:solidFill>
              <a:miter lim="800000"/>
              <a:headEnd/>
              <a:tailEnd/>
            </a:ln>
          </p:spPr>
        </p:cxnSp>
        <p:sp>
          <p:nvSpPr>
            <p:cNvPr id="1034" name="Rectangle 23"/>
            <p:cNvSpPr>
              <a:spLocks/>
            </p:cNvSpPr>
            <p:nvPr/>
          </p:nvSpPr>
          <p:spPr bwMode="auto">
            <a:xfrm>
              <a:off x="9181472" y="-8467"/>
              <a:ext cx="3007351" cy="6866467"/>
            </a:xfrm>
            <a:custGeom>
              <a:avLst/>
              <a:gdLst>
                <a:gd name="T0" fmla="*/ 1503676 w 3007349"/>
                <a:gd name="T1" fmla="*/ 0 h 6866467"/>
                <a:gd name="T2" fmla="*/ 3007351 w 3007349"/>
                <a:gd name="T3" fmla="*/ 3433234 h 6866467"/>
                <a:gd name="T4" fmla="*/ 1503676 w 3007349"/>
                <a:gd name="T5" fmla="*/ 6866467 h 6866467"/>
                <a:gd name="T6" fmla="*/ 0 w 3007349"/>
                <a:gd name="T7" fmla="*/ 3433234 h 6866467"/>
                <a:gd name="T8" fmla="*/ 17694720 60000 65536"/>
                <a:gd name="T9" fmla="*/ 0 60000 65536"/>
                <a:gd name="T10" fmla="*/ 5898240 60000 65536"/>
                <a:gd name="T11" fmla="*/ 11796480 60000 65536"/>
                <a:gd name="T12" fmla="*/ 0 w 3007349"/>
                <a:gd name="T13" fmla="*/ 0 h 6866467"/>
                <a:gd name="T14" fmla="*/ 3007349 w 3007349"/>
                <a:gd name="T15" fmla="*/ 6866467 h 6866467"/>
              </a:gdLst>
              <a:ahLst/>
              <a:cxnLst>
                <a:cxn ang="T8">
                  <a:pos x="T0" y="T1"/>
                </a:cxn>
                <a:cxn ang="T9">
                  <a:pos x="T2" y="T3"/>
                </a:cxn>
                <a:cxn ang="T10">
                  <a:pos x="T4" y="T5"/>
                </a:cxn>
                <a:cxn ang="T11">
                  <a:pos x="T6" y="T7"/>
                </a:cxn>
              </a:cxnLst>
              <a:rect l="T12" t="T13" r="T14" b="T15"/>
              <a:pathLst>
                <a:path w="3007349" h="6866467">
                  <a:moveTo>
                    <a:pt x="2045532" y="0"/>
                  </a:moveTo>
                  <a:lnTo>
                    <a:pt x="3007349" y="0"/>
                  </a:lnTo>
                  <a:lnTo>
                    <a:pt x="3007349" y="6866467"/>
                  </a:lnTo>
                  <a:lnTo>
                    <a:pt x="0" y="6866467"/>
                  </a:lnTo>
                  <a:lnTo>
                    <a:pt x="2045532" y="0"/>
                  </a:lnTo>
                  <a:close/>
                </a:path>
              </a:pathLst>
            </a:custGeom>
            <a:solidFill>
              <a:srgbClr val="5FCBEF">
                <a:alpha val="36078"/>
              </a:srgbClr>
            </a:solidFill>
            <a:ln w="9525" cap="flat">
              <a:noFill/>
              <a:prstDash val="solid"/>
              <a:round/>
              <a:headEnd/>
              <a:tailEnd/>
            </a:ln>
          </p:spPr>
          <p:txBody>
            <a:bodyPr lIns="0" tIns="0" rIns="0" bIns="0"/>
            <a:lstStyle/>
            <a:p>
              <a:endParaRPr lang="fr-FR"/>
            </a:p>
          </p:txBody>
        </p:sp>
        <p:sp>
          <p:nvSpPr>
            <p:cNvPr id="1035" name="Rectangle 25"/>
            <p:cNvSpPr>
              <a:spLocks/>
            </p:cNvSpPr>
            <p:nvPr/>
          </p:nvSpPr>
          <p:spPr bwMode="auto">
            <a:xfrm>
              <a:off x="9603440" y="-8467"/>
              <a:ext cx="2588556" cy="6866467"/>
            </a:xfrm>
            <a:custGeom>
              <a:avLst/>
              <a:gdLst>
                <a:gd name="T0" fmla="*/ 1294278 w 2573311"/>
                <a:gd name="T1" fmla="*/ 0 h 6866467"/>
                <a:gd name="T2" fmla="*/ 2588556 w 2573311"/>
                <a:gd name="T3" fmla="*/ 3433234 h 6866467"/>
                <a:gd name="T4" fmla="*/ 1294278 w 2573311"/>
                <a:gd name="T5" fmla="*/ 6866467 h 6866467"/>
                <a:gd name="T6" fmla="*/ 0 w 2573311"/>
                <a:gd name="T7" fmla="*/ 3433234 h 6866467"/>
                <a:gd name="T8" fmla="*/ 17694720 60000 65536"/>
                <a:gd name="T9" fmla="*/ 0 60000 65536"/>
                <a:gd name="T10" fmla="*/ 5898240 60000 65536"/>
                <a:gd name="T11" fmla="*/ 11796480 60000 65536"/>
                <a:gd name="T12" fmla="*/ 0 w 2573311"/>
                <a:gd name="T13" fmla="*/ 0 h 6866467"/>
                <a:gd name="T14" fmla="*/ 2573311 w 2573311"/>
                <a:gd name="T15" fmla="*/ 6866467 h 6866467"/>
              </a:gdLst>
              <a:ahLst/>
              <a:cxnLst>
                <a:cxn ang="T8">
                  <a:pos x="T0" y="T1"/>
                </a:cxn>
                <a:cxn ang="T9">
                  <a:pos x="T2" y="T3"/>
                </a:cxn>
                <a:cxn ang="T10">
                  <a:pos x="T4" y="T5"/>
                </a:cxn>
                <a:cxn ang="T11">
                  <a:pos x="T6" y="T7"/>
                </a:cxn>
              </a:cxnLst>
              <a:rect l="T12" t="T13" r="T14" b="T15"/>
              <a:pathLst>
                <a:path w="2573311" h="6866467">
                  <a:moveTo>
                    <a:pt x="0" y="0"/>
                  </a:moveTo>
                  <a:lnTo>
                    <a:pt x="2573311" y="0"/>
                  </a:lnTo>
                  <a:lnTo>
                    <a:pt x="2573311" y="6866467"/>
                  </a:lnTo>
                  <a:lnTo>
                    <a:pt x="1202336" y="6866467"/>
                  </a:lnTo>
                  <a:lnTo>
                    <a:pt x="0" y="0"/>
                  </a:lnTo>
                  <a:close/>
                </a:path>
              </a:pathLst>
            </a:custGeom>
            <a:solidFill>
              <a:srgbClr val="5FCBEF">
                <a:alpha val="20000"/>
              </a:srgbClr>
            </a:solidFill>
            <a:ln w="9525" cap="flat">
              <a:noFill/>
              <a:prstDash val="solid"/>
              <a:round/>
              <a:headEnd/>
              <a:tailEnd/>
            </a:ln>
          </p:spPr>
          <p:txBody>
            <a:bodyPr lIns="0" tIns="0" rIns="0" bIns="0"/>
            <a:lstStyle/>
            <a:p>
              <a:endParaRPr lang="fr-FR"/>
            </a:p>
          </p:txBody>
        </p:sp>
        <p:sp>
          <p:nvSpPr>
            <p:cNvPr id="1036" name="Isosceles Triangle 23"/>
            <p:cNvSpPr>
              <a:spLocks/>
            </p:cNvSpPr>
            <p:nvPr/>
          </p:nvSpPr>
          <p:spPr bwMode="auto">
            <a:xfrm>
              <a:off x="8932334" y="3047996"/>
              <a:ext cx="3259671" cy="3810003"/>
            </a:xfrm>
            <a:custGeom>
              <a:avLst/>
              <a:gdLst>
                <a:gd name="T0" fmla="*/ 1629836 w 3259671"/>
                <a:gd name="T1" fmla="*/ 0 h 3810003"/>
                <a:gd name="T2" fmla="*/ 3259671 w 3259671"/>
                <a:gd name="T3" fmla="*/ 1905002 h 3810003"/>
                <a:gd name="T4" fmla="*/ 1629836 w 3259671"/>
                <a:gd name="T5" fmla="*/ 3810003 h 3810003"/>
                <a:gd name="T6" fmla="*/ 0 w 3259671"/>
                <a:gd name="T7" fmla="*/ 1905002 h 3810003"/>
                <a:gd name="T8" fmla="*/ 3259671 w 3259671"/>
                <a:gd name="T9" fmla="*/ 0 h 3810003"/>
                <a:gd name="T10" fmla="*/ 1629835 w 3259671"/>
                <a:gd name="T11" fmla="*/ 1905001 h 3810003"/>
                <a:gd name="T12" fmla="*/ 0 w 3259671"/>
                <a:gd name="T13" fmla="*/ 3810003 h 3810003"/>
                <a:gd name="T14" fmla="*/ 3259671 w 3259671"/>
                <a:gd name="T15" fmla="*/ 3810003 h 3810003"/>
                <a:gd name="T16" fmla="*/ 3259671 w 3259671"/>
                <a:gd name="T17" fmla="*/ 3810003 h 3810003"/>
                <a:gd name="T18" fmla="*/ 3259671 w 3259671"/>
                <a:gd name="T19" fmla="*/ 1905001 h 3810003"/>
                <a:gd name="T20" fmla="*/ 17694720 60000 65536"/>
                <a:gd name="T21" fmla="*/ 0 60000 65536"/>
                <a:gd name="T22" fmla="*/ 5898240 60000 65536"/>
                <a:gd name="T23" fmla="*/ 11796480 60000 65536"/>
                <a:gd name="T24" fmla="*/ 17694720 60000 65536"/>
                <a:gd name="T25" fmla="*/ 11796480 60000 65536"/>
                <a:gd name="T26" fmla="*/ 5898240 60000 65536"/>
                <a:gd name="T27" fmla="*/ 5898240 60000 65536"/>
                <a:gd name="T28" fmla="*/ 5898240 60000 65536"/>
                <a:gd name="T29" fmla="*/ 0 60000 65536"/>
                <a:gd name="T30" fmla="*/ 1629835 w 3259671"/>
                <a:gd name="T31" fmla="*/ 1905001 h 3810003"/>
                <a:gd name="T32" fmla="*/ 3259671 w 3259671"/>
                <a:gd name="T33" fmla="*/ 3810003 h 38100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59671" h="3810003">
                  <a:moveTo>
                    <a:pt x="0" y="3810003"/>
                  </a:moveTo>
                  <a:lnTo>
                    <a:pt x="3259671" y="0"/>
                  </a:lnTo>
                  <a:lnTo>
                    <a:pt x="3259671" y="3810003"/>
                  </a:lnTo>
                  <a:lnTo>
                    <a:pt x="0" y="3810003"/>
                  </a:lnTo>
                  <a:close/>
                </a:path>
              </a:pathLst>
            </a:custGeom>
            <a:solidFill>
              <a:srgbClr val="17B0E4">
                <a:alpha val="65881"/>
              </a:srgbClr>
            </a:solidFill>
            <a:ln w="9525" cap="flat">
              <a:noFill/>
              <a:prstDash val="solid"/>
              <a:round/>
              <a:headEnd/>
              <a:tailEnd/>
            </a:ln>
          </p:spPr>
          <p:txBody>
            <a:bodyPr lIns="0" tIns="0" rIns="0" bIns="0"/>
            <a:lstStyle/>
            <a:p>
              <a:endParaRPr lang="fr-FR"/>
            </a:p>
          </p:txBody>
        </p:sp>
        <p:sp>
          <p:nvSpPr>
            <p:cNvPr id="1037" name="Rectangle 27"/>
            <p:cNvSpPr>
              <a:spLocks/>
            </p:cNvSpPr>
            <p:nvPr/>
          </p:nvSpPr>
          <p:spPr bwMode="auto">
            <a:xfrm>
              <a:off x="9334496" y="-8467"/>
              <a:ext cx="2854327" cy="6866467"/>
            </a:xfrm>
            <a:custGeom>
              <a:avLst/>
              <a:gdLst>
                <a:gd name="T0" fmla="*/ 1427164 w 2858013"/>
                <a:gd name="T1" fmla="*/ 0 h 6866467"/>
                <a:gd name="T2" fmla="*/ 2854327 w 2858013"/>
                <a:gd name="T3" fmla="*/ 3433234 h 6866467"/>
                <a:gd name="T4" fmla="*/ 1427164 w 2858013"/>
                <a:gd name="T5" fmla="*/ 6866467 h 6866467"/>
                <a:gd name="T6" fmla="*/ 0 w 2858013"/>
                <a:gd name="T7" fmla="*/ 3433234 h 6866467"/>
                <a:gd name="T8" fmla="*/ 17694720 60000 65536"/>
                <a:gd name="T9" fmla="*/ 0 60000 65536"/>
                <a:gd name="T10" fmla="*/ 5898240 60000 65536"/>
                <a:gd name="T11" fmla="*/ 11796480 60000 65536"/>
                <a:gd name="T12" fmla="*/ 0 w 2858013"/>
                <a:gd name="T13" fmla="*/ 0 h 6866467"/>
                <a:gd name="T14" fmla="*/ 2858013 w 2858013"/>
                <a:gd name="T15" fmla="*/ 6866467 h 6866467"/>
              </a:gdLst>
              <a:ahLst/>
              <a:cxnLst>
                <a:cxn ang="T8">
                  <a:pos x="T0" y="T1"/>
                </a:cxn>
                <a:cxn ang="T9">
                  <a:pos x="T2" y="T3"/>
                </a:cxn>
                <a:cxn ang="T10">
                  <a:pos x="T4" y="T5"/>
                </a:cxn>
                <a:cxn ang="T11">
                  <a:pos x="T6" y="T7"/>
                </a:cxn>
              </a:cxnLst>
              <a:rect l="T12" t="T13" r="T14" b="T15"/>
              <a:pathLst>
                <a:path w="2858013" h="6866467">
                  <a:moveTo>
                    <a:pt x="0" y="0"/>
                  </a:moveTo>
                  <a:lnTo>
                    <a:pt x="2858013" y="0"/>
                  </a:lnTo>
                  <a:lnTo>
                    <a:pt x="2858013" y="6866467"/>
                  </a:lnTo>
                  <a:lnTo>
                    <a:pt x="2473942" y="6866467"/>
                  </a:lnTo>
                  <a:lnTo>
                    <a:pt x="0" y="0"/>
                  </a:lnTo>
                  <a:close/>
                </a:path>
              </a:pathLst>
            </a:custGeom>
            <a:solidFill>
              <a:srgbClr val="17B0E4">
                <a:alpha val="50195"/>
              </a:srgbClr>
            </a:solidFill>
            <a:ln w="9525" cap="flat">
              <a:noFill/>
              <a:prstDash val="solid"/>
              <a:round/>
              <a:headEnd/>
              <a:tailEnd/>
            </a:ln>
          </p:spPr>
          <p:txBody>
            <a:bodyPr lIns="0" tIns="0" rIns="0" bIns="0"/>
            <a:lstStyle/>
            <a:p>
              <a:endParaRPr lang="fr-FR"/>
            </a:p>
          </p:txBody>
        </p:sp>
        <p:sp>
          <p:nvSpPr>
            <p:cNvPr id="1038" name="Rectangle 28"/>
            <p:cNvSpPr>
              <a:spLocks/>
            </p:cNvSpPr>
            <p:nvPr/>
          </p:nvSpPr>
          <p:spPr bwMode="auto">
            <a:xfrm>
              <a:off x="10898733" y="-8467"/>
              <a:ext cx="1290090" cy="6866467"/>
            </a:xfrm>
            <a:custGeom>
              <a:avLst/>
              <a:gdLst>
                <a:gd name="T0" fmla="*/ 645045 w 1290094"/>
                <a:gd name="T1" fmla="*/ 0 h 6858000"/>
                <a:gd name="T2" fmla="*/ 1290090 w 1290094"/>
                <a:gd name="T3" fmla="*/ 3433234 h 6858000"/>
                <a:gd name="T4" fmla="*/ 645045 w 1290094"/>
                <a:gd name="T5" fmla="*/ 6866467 h 6858000"/>
                <a:gd name="T6" fmla="*/ 0 w 1290094"/>
                <a:gd name="T7" fmla="*/ 3433234 h 6858000"/>
                <a:gd name="T8" fmla="*/ 17694720 60000 65536"/>
                <a:gd name="T9" fmla="*/ 0 60000 65536"/>
                <a:gd name="T10" fmla="*/ 5898240 60000 65536"/>
                <a:gd name="T11" fmla="*/ 11796480 60000 65536"/>
                <a:gd name="T12" fmla="*/ 0 w 1290094"/>
                <a:gd name="T13" fmla="*/ 0 h 6858000"/>
                <a:gd name="T14" fmla="*/ 1290094 w 1290094"/>
                <a:gd name="T15" fmla="*/ 6858000 h 6858000"/>
              </a:gdLst>
              <a:ahLst/>
              <a:cxnLst>
                <a:cxn ang="T8">
                  <a:pos x="T0" y="T1"/>
                </a:cxn>
                <a:cxn ang="T9">
                  <a:pos x="T2" y="T3"/>
                </a:cxn>
                <a:cxn ang="T10">
                  <a:pos x="T4" y="T5"/>
                </a:cxn>
                <a:cxn ang="T11">
                  <a:pos x="T6" y="T7"/>
                </a:cxn>
              </a:cxnLst>
              <a:rect l="T12" t="T13" r="T14" b="T15"/>
              <a:pathLst>
                <a:path w="1290094" h="6858000">
                  <a:moveTo>
                    <a:pt x="1019735" y="0"/>
                  </a:moveTo>
                  <a:lnTo>
                    <a:pt x="1290094" y="0"/>
                  </a:lnTo>
                  <a:lnTo>
                    <a:pt x="1290094" y="6858000"/>
                  </a:lnTo>
                  <a:lnTo>
                    <a:pt x="0" y="6858000"/>
                  </a:lnTo>
                  <a:lnTo>
                    <a:pt x="1019735" y="0"/>
                  </a:lnTo>
                  <a:close/>
                </a:path>
              </a:pathLst>
            </a:custGeom>
            <a:solidFill>
              <a:srgbClr val="2E83C3">
                <a:alpha val="70195"/>
              </a:srgbClr>
            </a:solidFill>
            <a:ln w="9525" cap="flat">
              <a:noFill/>
              <a:prstDash val="solid"/>
              <a:round/>
              <a:headEnd/>
              <a:tailEnd/>
            </a:ln>
          </p:spPr>
          <p:txBody>
            <a:bodyPr lIns="0" tIns="0" rIns="0" bIns="0"/>
            <a:lstStyle/>
            <a:p>
              <a:endParaRPr lang="fr-FR"/>
            </a:p>
          </p:txBody>
        </p:sp>
        <p:sp>
          <p:nvSpPr>
            <p:cNvPr id="1039" name="Rectangle 29"/>
            <p:cNvSpPr>
              <a:spLocks/>
            </p:cNvSpPr>
            <p:nvPr/>
          </p:nvSpPr>
          <p:spPr bwMode="auto">
            <a:xfrm>
              <a:off x="10938994" y="-8467"/>
              <a:ext cx="1249829" cy="6866467"/>
            </a:xfrm>
            <a:custGeom>
              <a:avLst/>
              <a:gdLst>
                <a:gd name="T0" fmla="*/ 624915 w 1249825"/>
                <a:gd name="T1" fmla="*/ 0 h 6858000"/>
                <a:gd name="T2" fmla="*/ 1249829 w 1249825"/>
                <a:gd name="T3" fmla="*/ 3433234 h 6858000"/>
                <a:gd name="T4" fmla="*/ 624915 w 1249825"/>
                <a:gd name="T5" fmla="*/ 6866467 h 6858000"/>
                <a:gd name="T6" fmla="*/ 0 w 1249825"/>
                <a:gd name="T7" fmla="*/ 3433234 h 6858000"/>
                <a:gd name="T8" fmla="*/ 17694720 60000 65536"/>
                <a:gd name="T9" fmla="*/ 0 60000 65536"/>
                <a:gd name="T10" fmla="*/ 5898240 60000 65536"/>
                <a:gd name="T11" fmla="*/ 11796480 60000 65536"/>
                <a:gd name="T12" fmla="*/ 0 w 1249825"/>
                <a:gd name="T13" fmla="*/ 0 h 6858000"/>
                <a:gd name="T14" fmla="*/ 1249825 w 1249825"/>
                <a:gd name="T15" fmla="*/ 6858000 h 6858000"/>
              </a:gdLst>
              <a:ahLst/>
              <a:cxnLst>
                <a:cxn ang="T8">
                  <a:pos x="T0" y="T1"/>
                </a:cxn>
                <a:cxn ang="T9">
                  <a:pos x="T2" y="T3"/>
                </a:cxn>
                <a:cxn ang="T10">
                  <a:pos x="T4" y="T5"/>
                </a:cxn>
                <a:cxn ang="T11">
                  <a:pos x="T6" y="T7"/>
                </a:cxn>
              </a:cxnLst>
              <a:rect l="T12" t="T13" r="T14" b="T15"/>
              <a:pathLst>
                <a:path w="1249825" h="6858000">
                  <a:moveTo>
                    <a:pt x="0" y="0"/>
                  </a:moveTo>
                  <a:lnTo>
                    <a:pt x="1249825" y="0"/>
                  </a:lnTo>
                  <a:lnTo>
                    <a:pt x="1249825" y="6858000"/>
                  </a:lnTo>
                  <a:lnTo>
                    <a:pt x="1109382" y="6858000"/>
                  </a:lnTo>
                  <a:lnTo>
                    <a:pt x="0" y="0"/>
                  </a:lnTo>
                  <a:close/>
                </a:path>
              </a:pathLst>
            </a:custGeom>
            <a:solidFill>
              <a:srgbClr val="236292">
                <a:alpha val="79999"/>
              </a:srgbClr>
            </a:solidFill>
            <a:ln w="9525" cap="flat">
              <a:noFill/>
              <a:prstDash val="solid"/>
              <a:round/>
              <a:headEnd/>
              <a:tailEnd/>
            </a:ln>
          </p:spPr>
          <p:txBody>
            <a:bodyPr lIns="0" tIns="0" rIns="0" bIns="0"/>
            <a:lstStyle/>
            <a:p>
              <a:endParaRPr lang="fr-FR"/>
            </a:p>
          </p:txBody>
        </p:sp>
        <p:sp>
          <p:nvSpPr>
            <p:cNvPr id="1040" name="Isosceles Triangle 27"/>
            <p:cNvSpPr>
              <a:spLocks/>
            </p:cNvSpPr>
            <p:nvPr/>
          </p:nvSpPr>
          <p:spPr bwMode="auto">
            <a:xfrm>
              <a:off x="10371664" y="3589870"/>
              <a:ext cx="1817159" cy="3268129"/>
            </a:xfrm>
            <a:custGeom>
              <a:avLst/>
              <a:gdLst>
                <a:gd name="T0" fmla="*/ 908580 w 1817159"/>
                <a:gd name="T1" fmla="*/ 0 h 3268129"/>
                <a:gd name="T2" fmla="*/ 1817159 w 1817159"/>
                <a:gd name="T3" fmla="*/ 1634065 h 3268129"/>
                <a:gd name="T4" fmla="*/ 908580 w 1817159"/>
                <a:gd name="T5" fmla="*/ 3268129 h 3268129"/>
                <a:gd name="T6" fmla="*/ 0 w 1817159"/>
                <a:gd name="T7" fmla="*/ 1634065 h 3268129"/>
                <a:gd name="T8" fmla="*/ 1817159 w 1817159"/>
                <a:gd name="T9" fmla="*/ 0 h 3268129"/>
                <a:gd name="T10" fmla="*/ 908579 w 1817159"/>
                <a:gd name="T11" fmla="*/ 1634064 h 3268129"/>
                <a:gd name="T12" fmla="*/ 0 w 1817159"/>
                <a:gd name="T13" fmla="*/ 3268129 h 3268129"/>
                <a:gd name="T14" fmla="*/ 1817159 w 1817159"/>
                <a:gd name="T15" fmla="*/ 3268129 h 3268129"/>
                <a:gd name="T16" fmla="*/ 1817159 w 1817159"/>
                <a:gd name="T17" fmla="*/ 3268129 h 3268129"/>
                <a:gd name="T18" fmla="*/ 1817159 w 1817159"/>
                <a:gd name="T19" fmla="*/ 1634064 h 3268129"/>
                <a:gd name="T20" fmla="*/ 17694720 60000 65536"/>
                <a:gd name="T21" fmla="*/ 0 60000 65536"/>
                <a:gd name="T22" fmla="*/ 5898240 60000 65536"/>
                <a:gd name="T23" fmla="*/ 11796480 60000 65536"/>
                <a:gd name="T24" fmla="*/ 17694720 60000 65536"/>
                <a:gd name="T25" fmla="*/ 11796480 60000 65536"/>
                <a:gd name="T26" fmla="*/ 5898240 60000 65536"/>
                <a:gd name="T27" fmla="*/ 5898240 60000 65536"/>
                <a:gd name="T28" fmla="*/ 5898240 60000 65536"/>
                <a:gd name="T29" fmla="*/ 0 60000 65536"/>
                <a:gd name="T30" fmla="*/ 908579 w 1817159"/>
                <a:gd name="T31" fmla="*/ 1634064 h 3268129"/>
                <a:gd name="T32" fmla="*/ 1817159 w 1817159"/>
                <a:gd name="T33" fmla="*/ 3268129 h 326812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17159" h="3268129">
                  <a:moveTo>
                    <a:pt x="0" y="3268129"/>
                  </a:moveTo>
                  <a:lnTo>
                    <a:pt x="1817159" y="0"/>
                  </a:lnTo>
                  <a:lnTo>
                    <a:pt x="1817159" y="3268129"/>
                  </a:lnTo>
                  <a:lnTo>
                    <a:pt x="0" y="3268129"/>
                  </a:lnTo>
                  <a:close/>
                </a:path>
              </a:pathLst>
            </a:custGeom>
            <a:solidFill>
              <a:srgbClr val="17B0E4">
                <a:alpha val="65881"/>
              </a:srgbClr>
            </a:solidFill>
            <a:ln w="9525" cap="flat">
              <a:noFill/>
              <a:prstDash val="solid"/>
              <a:round/>
              <a:headEnd/>
              <a:tailEnd/>
            </a:ln>
          </p:spPr>
          <p:txBody>
            <a:bodyPr lIns="0" tIns="0" rIns="0" bIns="0"/>
            <a:lstStyle/>
            <a:p>
              <a:endParaRPr lang="fr-FR"/>
            </a:p>
          </p:txBody>
        </p:sp>
        <p:sp>
          <p:nvSpPr>
            <p:cNvPr id="1041" name="Isosceles Triangle 18"/>
            <p:cNvSpPr>
              <a:spLocks/>
            </p:cNvSpPr>
            <p:nvPr/>
          </p:nvSpPr>
          <p:spPr bwMode="auto">
            <a:xfrm>
              <a:off x="0" y="4013201"/>
              <a:ext cx="448732" cy="2844798"/>
            </a:xfrm>
            <a:custGeom>
              <a:avLst/>
              <a:gdLst>
                <a:gd name="T0" fmla="*/ 224366 w 448732"/>
                <a:gd name="T1" fmla="*/ 0 h 2844798"/>
                <a:gd name="T2" fmla="*/ 448732 w 448732"/>
                <a:gd name="T3" fmla="*/ 1422399 h 2844798"/>
                <a:gd name="T4" fmla="*/ 224366 w 448732"/>
                <a:gd name="T5" fmla="*/ 2844798 h 2844798"/>
                <a:gd name="T6" fmla="*/ 0 w 448732"/>
                <a:gd name="T7" fmla="*/ 1422399 h 2844798"/>
                <a:gd name="T8" fmla="*/ 0 w 448732"/>
                <a:gd name="T9" fmla="*/ 0 h 2844798"/>
                <a:gd name="T10" fmla="*/ 0 w 448732"/>
                <a:gd name="T11" fmla="*/ 1422399 h 2844798"/>
                <a:gd name="T12" fmla="*/ 0 w 448732"/>
                <a:gd name="T13" fmla="*/ 2844798 h 2844798"/>
                <a:gd name="T14" fmla="*/ 0 w 448732"/>
                <a:gd name="T15" fmla="*/ 2844798 h 2844798"/>
                <a:gd name="T16" fmla="*/ 448732 w 448732"/>
                <a:gd name="T17" fmla="*/ 2844798 h 2844798"/>
                <a:gd name="T18" fmla="*/ 224366 w 448732"/>
                <a:gd name="T19" fmla="*/ 1422399 h 2844798"/>
                <a:gd name="T20" fmla="*/ 17694720 60000 65536"/>
                <a:gd name="T21" fmla="*/ 0 60000 65536"/>
                <a:gd name="T22" fmla="*/ 5898240 60000 65536"/>
                <a:gd name="T23" fmla="*/ 11796480 60000 65536"/>
                <a:gd name="T24" fmla="*/ 17694720 60000 65536"/>
                <a:gd name="T25" fmla="*/ 11796480 60000 65536"/>
                <a:gd name="T26" fmla="*/ 5898240 60000 65536"/>
                <a:gd name="T27" fmla="*/ 5898240 60000 65536"/>
                <a:gd name="T28" fmla="*/ 5898240 60000 65536"/>
                <a:gd name="T29" fmla="*/ 0 60000 65536"/>
                <a:gd name="T30" fmla="*/ 0 w 448732"/>
                <a:gd name="T31" fmla="*/ 1422399 h 2844798"/>
                <a:gd name="T32" fmla="*/ 224366 w 448732"/>
                <a:gd name="T33" fmla="*/ 2844798 h 284479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48732" h="2844798">
                  <a:moveTo>
                    <a:pt x="0" y="2844798"/>
                  </a:moveTo>
                  <a:lnTo>
                    <a:pt x="0" y="0"/>
                  </a:lnTo>
                  <a:lnTo>
                    <a:pt x="448732" y="2844798"/>
                  </a:lnTo>
                  <a:lnTo>
                    <a:pt x="0" y="2844798"/>
                  </a:lnTo>
                  <a:close/>
                </a:path>
              </a:pathLst>
            </a:custGeom>
            <a:solidFill>
              <a:srgbClr val="5FCBEF">
                <a:alpha val="70195"/>
              </a:srgbClr>
            </a:solidFill>
            <a:ln w="9525" cap="flat">
              <a:noFill/>
              <a:prstDash val="solid"/>
              <a:round/>
              <a:headEnd/>
              <a:tailEnd/>
            </a:ln>
          </p:spPr>
          <p:txBody>
            <a:bodyPr lIns="0" tIns="0" rIns="0" bIns="0"/>
            <a:lstStyle/>
            <a:p>
              <a:endParaRPr lang="fr-FR"/>
            </a:p>
          </p:txBody>
        </p:sp>
      </p:grpSp>
      <p:sp>
        <p:nvSpPr>
          <p:cNvPr id="1027" name="Title Placeholder 1"/>
          <p:cNvSpPr txBox="1">
            <a:spLocks noGrp="1"/>
          </p:cNvSpPr>
          <p:nvPr>
            <p:ph type="title"/>
          </p:nvPr>
        </p:nvSpPr>
        <p:spPr bwMode="auto">
          <a:xfrm>
            <a:off x="677863" y="609600"/>
            <a:ext cx="8596312" cy="1320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Modifiez le style du titre</a:t>
            </a:r>
            <a:endParaRPr lang="en-US" smtClean="0"/>
          </a:p>
        </p:txBody>
      </p:sp>
      <p:sp>
        <p:nvSpPr>
          <p:cNvPr id="1028" name="Text Placeholder 2"/>
          <p:cNvSpPr txBox="1">
            <a:spLocks noGrp="1"/>
          </p:cNvSpPr>
          <p:nvPr>
            <p:ph type="body" idx="1"/>
          </p:nvPr>
        </p:nvSpPr>
        <p:spPr bwMode="auto">
          <a:xfrm>
            <a:off x="677863" y="2160588"/>
            <a:ext cx="8596312" cy="3881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5" name="Date Placeholder 3"/>
          <p:cNvSpPr txBox="1">
            <a:spLocks noGrp="1"/>
          </p:cNvSpPr>
          <p:nvPr>
            <p:ph type="dt" sz="half" idx="2"/>
          </p:nvPr>
        </p:nvSpPr>
        <p:spPr>
          <a:xfrm>
            <a:off x="7205663" y="6042025"/>
            <a:ext cx="911225" cy="365125"/>
          </a:xfrm>
          <a:prstGeom prst="rect">
            <a:avLst/>
          </a:prstGeom>
          <a:noFill/>
          <a:ln>
            <a:noFill/>
          </a:ln>
        </p:spPr>
        <p:txBody>
          <a:bodyPr vert="horz" wrap="square" lIns="91440" tIns="45720" rIns="91440" bIns="45720" anchor="ctr" anchorCtr="0" compatLnSpc="1">
            <a:noAutofit/>
          </a:bodyPr>
          <a:lstStyle>
            <a:lvl1pPr marL="0" marR="0" lvl="0" indent="0" algn="r" defTabSz="457200" rtl="0" eaLnBrk="1" fontAlgn="auto" hangingPunct="1">
              <a:lnSpc>
                <a:spcPct val="100000"/>
              </a:lnSpc>
              <a:spcBef>
                <a:spcPts val="0"/>
              </a:spcBef>
              <a:spcAft>
                <a:spcPts val="0"/>
              </a:spcAft>
              <a:buNone/>
              <a:tabLst/>
              <a:defRPr lang="fr-FR" sz="900" b="0" i="0" u="none" strike="noStrike" kern="1200" cap="none" spc="0" baseline="0" smtClean="0">
                <a:solidFill>
                  <a:srgbClr val="898989"/>
                </a:solidFill>
                <a:uFillTx/>
                <a:latin typeface="Trebuchet MS"/>
                <a:ea typeface=""/>
                <a:cs typeface=""/>
              </a:defRPr>
            </a:lvl1pPr>
          </a:lstStyle>
          <a:p>
            <a:pPr>
              <a:defRPr/>
            </a:pPr>
            <a:r>
              <a:t>16/05/2017</a:t>
            </a:r>
            <a:endParaRPr lang="en-US"/>
          </a:p>
        </p:txBody>
      </p:sp>
      <p:sp>
        <p:nvSpPr>
          <p:cNvPr id="16" name="Footer Placeholder 4"/>
          <p:cNvSpPr txBox="1">
            <a:spLocks noGrp="1"/>
          </p:cNvSpPr>
          <p:nvPr>
            <p:ph type="ftr" sz="quarter" idx="3"/>
          </p:nvPr>
        </p:nvSpPr>
        <p:spPr>
          <a:xfrm>
            <a:off x="677863" y="6042025"/>
            <a:ext cx="6297612" cy="365125"/>
          </a:xfrm>
          <a:prstGeom prst="rect">
            <a:avLst/>
          </a:prstGeom>
          <a:noFill/>
          <a:ln>
            <a:noFill/>
          </a:ln>
        </p:spPr>
        <p:txBody>
          <a:bodyPr vert="horz" wrap="square" lIns="91440" tIns="45720" rIns="91440" bIns="45720" anchor="ctr" anchorCtr="0" compatLnSpc="1">
            <a:noAutofit/>
          </a:bodyPr>
          <a:lstStyle>
            <a:lvl1pPr marL="0" marR="0" lvl="0" indent="0" algn="l" defTabSz="457200" rtl="0" eaLnBrk="1" fontAlgn="auto" hangingPunct="1">
              <a:lnSpc>
                <a:spcPct val="100000"/>
              </a:lnSpc>
              <a:spcBef>
                <a:spcPts val="0"/>
              </a:spcBef>
              <a:spcAft>
                <a:spcPts val="0"/>
              </a:spcAft>
              <a:buNone/>
              <a:tabLst/>
              <a:defRPr lang="fr-FR" sz="900" b="0" i="0" u="none" strike="noStrike" kern="1200" cap="none" spc="0" baseline="0" smtClean="0">
                <a:solidFill>
                  <a:srgbClr val="898989"/>
                </a:solidFill>
                <a:uFillTx/>
                <a:latin typeface="Trebuchet MS"/>
                <a:ea typeface=""/>
                <a:cs typeface=""/>
              </a:defRPr>
            </a:lvl1pPr>
          </a:lstStyle>
          <a:p>
            <a:pPr>
              <a:defRPr/>
            </a:pPr>
            <a:r>
              <a:t>AW Mountaga Abdoul Karem   Cours Démarche Qualité - ENA - 2017</a:t>
            </a:r>
            <a:endParaRPr lang="en-US"/>
          </a:p>
        </p:txBody>
      </p:sp>
      <p:sp>
        <p:nvSpPr>
          <p:cNvPr id="17" name="Slide Number Placeholder 5"/>
          <p:cNvSpPr txBox="1">
            <a:spLocks noGrp="1"/>
          </p:cNvSpPr>
          <p:nvPr>
            <p:ph type="sldNum" sz="quarter" idx="4"/>
          </p:nvPr>
        </p:nvSpPr>
        <p:spPr>
          <a:xfrm>
            <a:off x="8589963" y="6042025"/>
            <a:ext cx="684212" cy="365125"/>
          </a:xfrm>
          <a:prstGeom prst="rect">
            <a:avLst/>
          </a:prstGeom>
          <a:noFill/>
          <a:ln>
            <a:noFill/>
          </a:ln>
        </p:spPr>
        <p:txBody>
          <a:bodyPr vert="horz" wrap="square" lIns="91440" tIns="45720" rIns="91440" bIns="45720" numCol="1" anchor="ctr" anchorCtr="0" compatLnSpc="1">
            <a:prstTxWarp prst="textNoShape">
              <a:avLst/>
            </a:prstTxWarp>
            <a:noAutofit/>
          </a:bodyPr>
          <a:lstStyle>
            <a:lvl1pPr algn="r" defTabSz="457200" eaLnBrk="1" hangingPunct="1">
              <a:defRPr sz="900">
                <a:solidFill>
                  <a:srgbClr val="5FCBEF"/>
                </a:solidFill>
                <a:latin typeface="Trebuchet MS" pitchFamily="34" charset="0"/>
              </a:defRPr>
            </a:lvl1pPr>
          </a:lstStyle>
          <a:p>
            <a:fld id="{FF4BCEE5-10D2-40C7-87F0-888D3E4120E2}" type="slidenum">
              <a:rPr lang="en-US"/>
              <a:pPr/>
              <a:t>‹N°›</a:t>
            </a:fld>
            <a:endParaRPr lang="en-US"/>
          </a:p>
        </p:txBody>
      </p:sp>
    </p:spTree>
  </p:cSld>
  <p:clrMap bg1="lt1" tx1="dk1" bg2="lt2" tx2="dk2" accent1="accent1" accent2="accent2" accent3="accent3" accent4="accent4" accent5="accent5" accent6="accent6" hlink="hlink" folHlink="folHlink"/>
  <p:sldLayoutIdLst>
    <p:sldLayoutId id="2147483681"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82" r:id="rId11"/>
    <p:sldLayoutId id="2147483677" r:id="rId12"/>
    <p:sldLayoutId id="2147483683" r:id="rId13"/>
    <p:sldLayoutId id="2147483678" r:id="rId14"/>
    <p:sldLayoutId id="2147483679" r:id="rId15"/>
    <p:sldLayoutId id="2147483680" r:id="rId16"/>
  </p:sldLayoutIdLst>
  <p:transition spd="slow"/>
  <p:txStyles>
    <p:titleStyle>
      <a:lvl1pPr algn="l" defTabSz="457200" rtl="0" eaLnBrk="1" fontAlgn="base" hangingPunct="1">
        <a:spcBef>
          <a:spcPct val="0"/>
        </a:spcBef>
        <a:spcAft>
          <a:spcPct val="0"/>
        </a:spcAft>
        <a:defRPr lang="fr-FR" sz="3600" kern="1200">
          <a:solidFill>
            <a:srgbClr val="5FCBEF"/>
          </a:solidFill>
          <a:latin typeface="Trebuchet MS"/>
        </a:defRPr>
      </a:lvl1pPr>
      <a:lvl2pPr algn="l" defTabSz="457200" rtl="0" eaLnBrk="1" fontAlgn="base" hangingPunct="1">
        <a:spcBef>
          <a:spcPct val="0"/>
        </a:spcBef>
        <a:spcAft>
          <a:spcPct val="0"/>
        </a:spcAft>
        <a:defRPr sz="3600">
          <a:solidFill>
            <a:srgbClr val="5FCBEF"/>
          </a:solidFill>
          <a:latin typeface="Trebuchet MS" pitchFamily="34" charset="0"/>
        </a:defRPr>
      </a:lvl2pPr>
      <a:lvl3pPr algn="l" defTabSz="457200" rtl="0" eaLnBrk="1" fontAlgn="base" hangingPunct="1">
        <a:spcBef>
          <a:spcPct val="0"/>
        </a:spcBef>
        <a:spcAft>
          <a:spcPct val="0"/>
        </a:spcAft>
        <a:defRPr sz="3600">
          <a:solidFill>
            <a:srgbClr val="5FCBEF"/>
          </a:solidFill>
          <a:latin typeface="Trebuchet MS" pitchFamily="34" charset="0"/>
        </a:defRPr>
      </a:lvl3pPr>
      <a:lvl4pPr algn="l" defTabSz="457200" rtl="0" eaLnBrk="1" fontAlgn="base" hangingPunct="1">
        <a:spcBef>
          <a:spcPct val="0"/>
        </a:spcBef>
        <a:spcAft>
          <a:spcPct val="0"/>
        </a:spcAft>
        <a:defRPr sz="3600">
          <a:solidFill>
            <a:srgbClr val="5FCBEF"/>
          </a:solidFill>
          <a:latin typeface="Trebuchet MS" pitchFamily="34" charset="0"/>
        </a:defRPr>
      </a:lvl4pPr>
      <a:lvl5pPr algn="l" defTabSz="457200" rtl="0" eaLnBrk="1" fontAlgn="base" hangingPunct="1">
        <a:spcBef>
          <a:spcPct val="0"/>
        </a:spcBef>
        <a:spcAft>
          <a:spcPct val="0"/>
        </a:spcAft>
        <a:defRPr sz="3600">
          <a:solidFill>
            <a:srgbClr val="5FCBEF"/>
          </a:solidFill>
          <a:latin typeface="Trebuchet MS" pitchFamily="34" charset="0"/>
        </a:defRPr>
      </a:lvl5pPr>
      <a:lvl6pPr marL="457200" algn="l" defTabSz="457200" rtl="0" eaLnBrk="1" fontAlgn="base" hangingPunct="1">
        <a:spcBef>
          <a:spcPct val="0"/>
        </a:spcBef>
        <a:spcAft>
          <a:spcPct val="0"/>
        </a:spcAft>
        <a:defRPr sz="3600">
          <a:solidFill>
            <a:srgbClr val="5FCBEF"/>
          </a:solidFill>
          <a:latin typeface="Trebuchet MS" pitchFamily="34" charset="0"/>
        </a:defRPr>
      </a:lvl6pPr>
      <a:lvl7pPr marL="914400" algn="l" defTabSz="457200" rtl="0" eaLnBrk="1" fontAlgn="base" hangingPunct="1">
        <a:spcBef>
          <a:spcPct val="0"/>
        </a:spcBef>
        <a:spcAft>
          <a:spcPct val="0"/>
        </a:spcAft>
        <a:defRPr sz="3600">
          <a:solidFill>
            <a:srgbClr val="5FCBEF"/>
          </a:solidFill>
          <a:latin typeface="Trebuchet MS" pitchFamily="34" charset="0"/>
        </a:defRPr>
      </a:lvl7pPr>
      <a:lvl8pPr marL="1371600" algn="l" defTabSz="457200" rtl="0" eaLnBrk="1" fontAlgn="base" hangingPunct="1">
        <a:spcBef>
          <a:spcPct val="0"/>
        </a:spcBef>
        <a:spcAft>
          <a:spcPct val="0"/>
        </a:spcAft>
        <a:defRPr sz="3600">
          <a:solidFill>
            <a:srgbClr val="5FCBEF"/>
          </a:solidFill>
          <a:latin typeface="Trebuchet MS" pitchFamily="34" charset="0"/>
        </a:defRPr>
      </a:lvl8pPr>
      <a:lvl9pPr marL="1828800" algn="l" defTabSz="457200" rtl="0" eaLnBrk="1" fontAlgn="base" hangingPunct="1">
        <a:spcBef>
          <a:spcPct val="0"/>
        </a:spcBef>
        <a:spcAft>
          <a:spcPct val="0"/>
        </a:spcAft>
        <a:defRPr sz="3600">
          <a:solidFill>
            <a:srgbClr val="5FCBEF"/>
          </a:solidFill>
          <a:latin typeface="Trebuchet MS" pitchFamily="34" charset="0"/>
        </a:defRPr>
      </a:lvl9pPr>
    </p:titleStyle>
    <p:bodyStyle>
      <a:lvl1pPr marL="342900" indent="-342900" algn="l" defTabSz="457200" rtl="0" eaLnBrk="1" fontAlgn="base" hangingPunct="1">
        <a:spcBef>
          <a:spcPts val="1000"/>
        </a:spcBef>
        <a:spcAft>
          <a:spcPct val="0"/>
        </a:spcAft>
        <a:buClr>
          <a:srgbClr val="5FCBEF"/>
        </a:buClr>
        <a:buSzPct val="80000"/>
        <a:buFont typeface="Wingdings 3" pitchFamily="18" charset="2"/>
        <a:buChar char=""/>
        <a:defRPr lang="fr-FR" kern="1200">
          <a:solidFill>
            <a:srgbClr val="404040"/>
          </a:solidFill>
          <a:latin typeface="Trebuchet MS"/>
        </a:defRPr>
      </a:lvl1pPr>
      <a:lvl2pPr marL="742950" lvl="1" indent="-285750" algn="l" defTabSz="457200" rtl="0" eaLnBrk="1" fontAlgn="base" hangingPunct="1">
        <a:spcBef>
          <a:spcPts val="1000"/>
        </a:spcBef>
        <a:spcAft>
          <a:spcPct val="0"/>
        </a:spcAft>
        <a:buClr>
          <a:srgbClr val="5FCBEF"/>
        </a:buClr>
        <a:buSzPct val="80000"/>
        <a:buFont typeface="Wingdings 3" pitchFamily="18" charset="2"/>
        <a:buChar char=""/>
        <a:defRPr lang="fr-FR" sz="1600" kern="1200">
          <a:solidFill>
            <a:srgbClr val="404040"/>
          </a:solidFill>
          <a:latin typeface="Trebuchet MS"/>
        </a:defRPr>
      </a:lvl2pPr>
      <a:lvl3pPr marL="1143000" lvl="2" indent="-228600" algn="l" defTabSz="457200" rtl="0" eaLnBrk="1" fontAlgn="base" hangingPunct="1">
        <a:spcBef>
          <a:spcPts val="1000"/>
        </a:spcBef>
        <a:spcAft>
          <a:spcPct val="0"/>
        </a:spcAft>
        <a:buClr>
          <a:srgbClr val="5FCBEF"/>
        </a:buClr>
        <a:buSzPct val="80000"/>
        <a:buFont typeface="Wingdings 3" pitchFamily="18" charset="2"/>
        <a:buChar char=""/>
        <a:defRPr lang="fr-FR" sz="1400" kern="1200">
          <a:solidFill>
            <a:srgbClr val="404040"/>
          </a:solidFill>
          <a:latin typeface="Trebuchet MS"/>
        </a:defRPr>
      </a:lvl3pPr>
      <a:lvl4pPr marL="1600200" lvl="3" indent="-228600" algn="l" defTabSz="457200" rtl="0" eaLnBrk="1" fontAlgn="base" hangingPunct="1">
        <a:spcBef>
          <a:spcPts val="1000"/>
        </a:spcBef>
        <a:spcAft>
          <a:spcPct val="0"/>
        </a:spcAft>
        <a:buClr>
          <a:srgbClr val="5FCBEF"/>
        </a:buClr>
        <a:buSzPct val="80000"/>
        <a:buFont typeface="Wingdings 3" pitchFamily="18" charset="2"/>
        <a:buChar char=""/>
        <a:defRPr lang="fr-FR" sz="1200" kern="1200">
          <a:solidFill>
            <a:srgbClr val="404040"/>
          </a:solidFill>
          <a:latin typeface="Trebuchet MS"/>
        </a:defRPr>
      </a:lvl4pPr>
      <a:lvl5pPr marL="2057400" lvl="4" indent="-228600" algn="l" defTabSz="457200" rtl="0" eaLnBrk="1" fontAlgn="base" hangingPunct="1">
        <a:spcBef>
          <a:spcPts val="1000"/>
        </a:spcBef>
        <a:spcAft>
          <a:spcPct val="0"/>
        </a:spcAft>
        <a:buClr>
          <a:srgbClr val="5FCBEF"/>
        </a:buClr>
        <a:buSzPct val="80000"/>
        <a:buFont typeface="Wingdings 3" pitchFamily="18" charset="2"/>
        <a:buChar char=""/>
        <a:defRPr lang="fr-FR" sz="1200" kern="1200">
          <a:solidFill>
            <a:srgbClr val="404040"/>
          </a:solidFill>
          <a:latin typeface="Trebuchet M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awkareem@gmail.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hyperlink" Target="http://www.pqb.fr/platform.php?i=&amp;if=33&amp;ch=548"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8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hyperlink" Target="../../docs%20pr%20le%20cours/ISO/ISO%209000%20_Vocabulaire.pdf" TargetMode="External"/><Relationship Id="rId2" Type="http://schemas.openxmlformats.org/officeDocument/2006/relationships/hyperlink" Target="../../docs%20pr%20le%20cours/ISO/NF%20EN%20ISO%209001-2015-1%20(7).pdf" TargetMode="Externa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6146" name="Titre 1"/>
          <p:cNvSpPr txBox="1">
            <a:spLocks noGrp="1"/>
          </p:cNvSpPr>
          <p:nvPr>
            <p:ph type="ctrTitle"/>
          </p:nvPr>
        </p:nvSpPr>
        <p:spPr>
          <a:xfrm>
            <a:off x="-58738" y="109538"/>
            <a:ext cx="10898188" cy="3425825"/>
          </a:xfrm>
        </p:spPr>
        <p:txBody>
          <a:bodyPr anchorCtr="1"/>
          <a:lstStyle/>
          <a:p>
            <a:pPr algn="ctr" eaLnBrk="1"/>
            <a:r>
              <a:rPr sz="11500" smtClean="0">
                <a:solidFill>
                  <a:srgbClr val="FF0000"/>
                </a:solidFill>
                <a:latin typeface="Stencil" pitchFamily="82" charset="0"/>
              </a:rPr>
              <a:t>DEMARCHE QUALITE</a:t>
            </a:r>
          </a:p>
        </p:txBody>
      </p:sp>
      <p:sp>
        <p:nvSpPr>
          <p:cNvPr id="3" name="Sous-titre 2"/>
          <p:cNvSpPr txBox="1">
            <a:spLocks noGrp="1"/>
          </p:cNvSpPr>
          <p:nvPr>
            <p:ph type="subTitle" idx="1"/>
          </p:nvPr>
        </p:nvSpPr>
        <p:spPr>
          <a:xfrm>
            <a:off x="3363913" y="3484563"/>
            <a:ext cx="8686800" cy="2606675"/>
          </a:xfrm>
        </p:spPr>
        <p:txBody>
          <a:bodyPr>
            <a:normAutofit/>
          </a:bodyPr>
          <a:lstStyle/>
          <a:p>
            <a:pPr algn="l" eaLnBrk="1" fontAlgn="auto">
              <a:lnSpc>
                <a:spcPct val="80000"/>
              </a:lnSpc>
              <a:spcAft>
                <a:spcPts val="0"/>
              </a:spcAft>
              <a:buFont typeface="Wingdings 3"/>
              <a:buNone/>
              <a:defRPr/>
            </a:pPr>
            <a:r>
              <a:rPr sz="2000" b="1" smtClean="0"/>
              <a:t>Animé par:     </a:t>
            </a:r>
            <a:r>
              <a:rPr sz="2000" b="1" u="sng" smtClean="0"/>
              <a:t>Monsieur AW MOUNTAGA ABDOUL KAREM</a:t>
            </a:r>
          </a:p>
          <a:p>
            <a:pPr algn="l" eaLnBrk="1" fontAlgn="auto">
              <a:lnSpc>
                <a:spcPct val="80000"/>
              </a:lnSpc>
              <a:spcAft>
                <a:spcPts val="0"/>
              </a:spcAft>
              <a:buFont typeface="Wingdings 3"/>
              <a:buNone/>
              <a:defRPr/>
            </a:pPr>
            <a:endParaRPr sz="2000" b="1" u="sng" smtClean="0"/>
          </a:p>
          <a:p>
            <a:pPr marL="342900" indent="-342900" algn="l" eaLnBrk="1" fontAlgn="auto">
              <a:lnSpc>
                <a:spcPct val="80000"/>
              </a:lnSpc>
              <a:spcAft>
                <a:spcPts val="0"/>
              </a:spcAft>
              <a:buFont typeface="Wingdings" pitchFamily="2"/>
              <a:buChar char="v"/>
              <a:defRPr/>
            </a:pPr>
            <a:r>
              <a:rPr sz="2000" smtClean="0"/>
              <a:t>Doctorant en Développement Durable</a:t>
            </a:r>
          </a:p>
          <a:p>
            <a:pPr marL="342900" indent="-342900" algn="l" eaLnBrk="1" fontAlgn="auto">
              <a:lnSpc>
                <a:spcPct val="80000"/>
              </a:lnSpc>
              <a:spcAft>
                <a:spcPts val="0"/>
              </a:spcAft>
              <a:buFont typeface="Wingdings" pitchFamily="2"/>
              <a:buChar char="v"/>
              <a:defRPr/>
            </a:pPr>
            <a:r>
              <a:rPr sz="2000" smtClean="0"/>
              <a:t>Ingénieur en Management de la Qualité-Sécurité-Environnement</a:t>
            </a:r>
          </a:p>
          <a:p>
            <a:pPr marL="342900" indent="-342900" algn="l" eaLnBrk="1" fontAlgn="auto">
              <a:lnSpc>
                <a:spcPct val="80000"/>
              </a:lnSpc>
              <a:spcAft>
                <a:spcPts val="0"/>
              </a:spcAft>
              <a:buFont typeface="Wingdings" pitchFamily="2"/>
              <a:buChar char="v"/>
              <a:defRPr/>
            </a:pPr>
            <a:r>
              <a:rPr sz="2000" smtClean="0"/>
              <a:t>Ingénieur en Génie Industriel </a:t>
            </a:r>
          </a:p>
          <a:p>
            <a:pPr marL="342900" indent="-342900" algn="l" eaLnBrk="1" fontAlgn="auto">
              <a:lnSpc>
                <a:spcPct val="80000"/>
              </a:lnSpc>
              <a:spcAft>
                <a:spcPts val="0"/>
              </a:spcAft>
              <a:buFont typeface="Wingdings" pitchFamily="2"/>
              <a:buChar char="v"/>
              <a:defRPr/>
            </a:pPr>
            <a:r>
              <a:rPr sz="2000" smtClean="0"/>
              <a:t>Auditeur interne QSE certifié- SGS France</a:t>
            </a:r>
          </a:p>
          <a:p>
            <a:pPr marL="342900" indent="-342900" algn="l" eaLnBrk="1" fontAlgn="auto">
              <a:lnSpc>
                <a:spcPct val="80000"/>
              </a:lnSpc>
              <a:spcAft>
                <a:spcPts val="0"/>
              </a:spcAft>
              <a:buFont typeface="Wingdings" pitchFamily="2"/>
              <a:buChar char="v"/>
              <a:defRPr/>
            </a:pPr>
            <a:r>
              <a:rPr sz="2000" smtClean="0"/>
              <a:t>Chef de service GS2E-Département Qualité-Sécurité-Environnement</a:t>
            </a:r>
          </a:p>
          <a:p>
            <a:pPr algn="l" eaLnBrk="1" fontAlgn="auto">
              <a:lnSpc>
                <a:spcPct val="80000"/>
              </a:lnSpc>
              <a:spcAft>
                <a:spcPts val="0"/>
              </a:spcAft>
              <a:buFont typeface="Wingdings 3"/>
              <a:buNone/>
              <a:defRPr/>
            </a:pPr>
            <a:endParaRPr sz="2000" b="1" u="sng" smtClean="0"/>
          </a:p>
          <a:p>
            <a:pPr algn="l" eaLnBrk="1" fontAlgn="auto">
              <a:lnSpc>
                <a:spcPct val="80000"/>
              </a:lnSpc>
              <a:spcAft>
                <a:spcPts val="0"/>
              </a:spcAft>
              <a:buFont typeface="Wingdings 3"/>
              <a:buNone/>
              <a:defRPr/>
            </a:pPr>
            <a:endParaRPr sz="2000" b="1" u="sng" smtClean="0"/>
          </a:p>
        </p:txBody>
      </p:sp>
      <p:sp>
        <p:nvSpPr>
          <p:cNvPr id="6148"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59">
    <p:spTree>
      <p:nvGrpSpPr>
        <p:cNvPr id="1" name=""/>
        <p:cNvGrpSpPr/>
        <p:nvPr/>
      </p:nvGrpSpPr>
      <p:grpSpPr>
        <a:xfrm>
          <a:off x="0" y="0"/>
          <a:ext cx="0" cy="0"/>
          <a:chOff x="0" y="0"/>
          <a:chExt cx="0" cy="0"/>
        </a:xfrm>
      </p:grpSpPr>
      <p:sp>
        <p:nvSpPr>
          <p:cNvPr id="16386" name="Espace réservé du contenu 2"/>
          <p:cNvSpPr txBox="1">
            <a:spLocks noGrp="1"/>
          </p:cNvSpPr>
          <p:nvPr>
            <p:ph idx="1"/>
          </p:nvPr>
        </p:nvSpPr>
        <p:spPr>
          <a:xfrm>
            <a:off x="677863" y="211138"/>
            <a:ext cx="10922000" cy="6196012"/>
          </a:xfrm>
        </p:spPr>
        <p:txBody>
          <a:bodyPr/>
          <a:lstStyle/>
          <a:p>
            <a:pPr marL="0" indent="0" eaLnBrk="1">
              <a:buFont typeface="Wingdings 3" pitchFamily="18" charset="2"/>
              <a:buNone/>
            </a:pPr>
            <a:r>
              <a:rPr sz="2800" smtClean="0">
                <a:latin typeface="Trebuchet MS" pitchFamily="34" charset="0"/>
              </a:rPr>
              <a:t>	</a:t>
            </a:r>
            <a:r>
              <a:rPr sz="2800" b="1" smtClean="0">
                <a:solidFill>
                  <a:srgbClr val="FF0000"/>
                </a:solidFill>
                <a:latin typeface="Trebuchet MS" pitchFamily="34" charset="0"/>
              </a:rPr>
              <a:t>Sur le plan </a:t>
            </a:r>
            <a:r>
              <a:rPr sz="2800" b="1" u="sng" smtClean="0">
                <a:solidFill>
                  <a:srgbClr val="FF0000"/>
                </a:solidFill>
                <a:latin typeface="Trebuchet MS" pitchFamily="34" charset="0"/>
              </a:rPr>
              <a:t>T</a:t>
            </a:r>
            <a:r>
              <a:rPr sz="2800" b="1" smtClean="0">
                <a:solidFill>
                  <a:srgbClr val="FF0000"/>
                </a:solidFill>
                <a:latin typeface="Trebuchet MS" pitchFamily="34" charset="0"/>
              </a:rPr>
              <a:t>echnologique </a:t>
            </a:r>
            <a:r>
              <a:rPr sz="2800" smtClean="0">
                <a:latin typeface="Trebuchet MS" pitchFamily="34" charset="0"/>
              </a:rPr>
              <a:t>: </a:t>
            </a:r>
          </a:p>
          <a:p>
            <a:pPr marL="0" indent="0" eaLnBrk="1">
              <a:buFont typeface="Wingdings 3" pitchFamily="18" charset="2"/>
              <a:buNone/>
            </a:pPr>
            <a:r>
              <a:rPr sz="2800" smtClean="0">
                <a:latin typeface="Trebuchet MS" pitchFamily="34" charset="0"/>
              </a:rPr>
              <a:t>	- Evolutions informatiques les plus révolutionnaires : avènement de l’Internet et de l’Intranet. </a:t>
            </a:r>
          </a:p>
          <a:p>
            <a:pPr marL="0" indent="0" eaLnBrk="1">
              <a:buFont typeface="Wingdings 3" pitchFamily="18" charset="2"/>
              <a:buNone/>
            </a:pPr>
            <a:r>
              <a:rPr sz="2800" smtClean="0">
                <a:latin typeface="Trebuchet MS" pitchFamily="34" charset="0"/>
              </a:rPr>
              <a:t>	-Systèmes d’informations les plus sophistiqués : journaux du monde sur Internet, recherche dans toutes les grandes </a:t>
            </a:r>
          </a:p>
          <a:p>
            <a:pPr marL="0" indent="0" eaLnBrk="1">
              <a:buFont typeface="Wingdings 3" pitchFamily="18" charset="2"/>
              <a:buNone/>
            </a:pPr>
            <a:r>
              <a:rPr sz="2800" smtClean="0">
                <a:latin typeface="Trebuchet MS" pitchFamily="34" charset="0"/>
              </a:rPr>
              <a:t>	-bibliothèques du monde, achats dans les supermarchés virtuels, flux de contacts à travers le monde via communication électronique ( E-mail …) </a:t>
            </a:r>
          </a:p>
          <a:p>
            <a:pPr marL="0" indent="0" eaLnBrk="1">
              <a:buFont typeface="Wingdings 3" pitchFamily="18" charset="2"/>
              <a:buNone/>
            </a:pPr>
            <a:r>
              <a:rPr sz="2800" smtClean="0">
                <a:latin typeface="Trebuchet MS" pitchFamily="34" charset="0"/>
              </a:rPr>
              <a:t>	-La révolution technologique qui restreint de plus en plus </a:t>
            </a:r>
          </a:p>
          <a:p>
            <a:pPr marL="0" indent="0" eaLnBrk="1">
              <a:buFont typeface="Wingdings 3" pitchFamily="18" charset="2"/>
              <a:buNone/>
            </a:pPr>
            <a:r>
              <a:rPr sz="2800" smtClean="0">
                <a:latin typeface="Trebuchet MS" pitchFamily="34" charset="0"/>
              </a:rPr>
              <a:t>	-l’espace géographique mondial ; et les peuples du monde se rapprochent malgré les différences linguistiques, culturelles, idéologiques, religieuses… “Village planétaire” ou “ Village interplanétaire ” </a:t>
            </a:r>
          </a:p>
        </p:txBody>
      </p:sp>
      <p:sp>
        <p:nvSpPr>
          <p:cNvPr id="16387"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16388" name="Espace réservé du pied de page 4"/>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16389" name="Espace réservé du numéro de diapositive 5"/>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97B497A9-E62A-413F-A760-2D9F386F3E36}" type="slidenum">
              <a:rPr lang="en-US" sz="900">
                <a:solidFill>
                  <a:srgbClr val="5FCBEF"/>
                </a:solidFill>
                <a:latin typeface="Trebuchet MS" pitchFamily="34" charset="0"/>
              </a:rPr>
              <a:pPr algn="r" defTabSz="457200" eaLnBrk="1" hangingPunct="1"/>
              <a:t>10</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name="Slide105">
    <p:spTree>
      <p:nvGrpSpPr>
        <p:cNvPr id="1" name=""/>
        <p:cNvGrpSpPr/>
        <p:nvPr/>
      </p:nvGrpSpPr>
      <p:grpSpPr>
        <a:xfrm>
          <a:off x="0" y="0"/>
          <a:ext cx="0" cy="0"/>
          <a:chOff x="0" y="0"/>
          <a:chExt cx="0" cy="0"/>
        </a:xfrm>
      </p:grpSpPr>
      <p:sp>
        <p:nvSpPr>
          <p:cNvPr id="110594" name="Titre 1"/>
          <p:cNvSpPr txBox="1">
            <a:spLocks noGrp="1"/>
          </p:cNvSpPr>
          <p:nvPr>
            <p:ph type="title"/>
          </p:nvPr>
        </p:nvSpPr>
        <p:spPr>
          <a:xfrm>
            <a:off x="677863" y="254000"/>
            <a:ext cx="8596312" cy="577850"/>
          </a:xfrm>
        </p:spPr>
        <p:txBody>
          <a:bodyPr anchorCtr="1"/>
          <a:lstStyle/>
          <a:p>
            <a:pPr algn="ctr" eaLnBrk="1"/>
            <a:r>
              <a:rPr sz="3200" smtClean="0">
                <a:latin typeface="Trebuchet MS" pitchFamily="34" charset="0"/>
              </a:rPr>
              <a:t>L’audit de certification</a:t>
            </a:r>
          </a:p>
        </p:txBody>
      </p:sp>
      <p:sp>
        <p:nvSpPr>
          <p:cNvPr id="3" name="Espace réservé du contenu 2"/>
          <p:cNvSpPr txBox="1">
            <a:spLocks noGrp="1"/>
          </p:cNvSpPr>
          <p:nvPr>
            <p:ph idx="1"/>
          </p:nvPr>
        </p:nvSpPr>
        <p:spPr>
          <a:xfrm>
            <a:off x="512763" y="928688"/>
            <a:ext cx="5629275" cy="5929312"/>
          </a:xfrm>
        </p:spPr>
        <p:txBody>
          <a:bodyPr>
            <a:noAutofit/>
          </a:bodyPr>
          <a:lstStyle/>
          <a:p>
            <a:pPr marL="0" indent="0" eaLnBrk="1" fontAlgn="auto">
              <a:spcAft>
                <a:spcPts val="0"/>
              </a:spcAft>
              <a:buFont typeface="Wingdings 3"/>
              <a:buNone/>
              <a:defRPr/>
            </a:pPr>
            <a:r>
              <a:rPr sz="2400" smtClean="0"/>
              <a:t>Un audit se déroule selon le programme suivant:</a:t>
            </a:r>
          </a:p>
          <a:p>
            <a:pPr eaLnBrk="1" fontAlgn="auto">
              <a:spcAft>
                <a:spcPts val="0"/>
              </a:spcAft>
              <a:buFont typeface="Wingdings 3"/>
              <a:buChar char=""/>
              <a:defRPr/>
            </a:pPr>
            <a:endParaRPr sz="2400" smtClean="0"/>
          </a:p>
          <a:p>
            <a:pPr eaLnBrk="1" fontAlgn="auto">
              <a:spcAft>
                <a:spcPts val="0"/>
              </a:spcAft>
              <a:buFont typeface="Calibri Light"/>
              <a:buAutoNum type="arabicPeriod"/>
              <a:defRPr/>
            </a:pPr>
            <a:r>
              <a:rPr sz="2400" smtClean="0"/>
              <a:t>La planification de l’audit</a:t>
            </a:r>
          </a:p>
          <a:p>
            <a:pPr eaLnBrk="1" fontAlgn="auto">
              <a:spcAft>
                <a:spcPts val="0"/>
              </a:spcAft>
              <a:buFont typeface="Calibri Light"/>
              <a:buAutoNum type="arabicPeriod"/>
              <a:defRPr/>
            </a:pPr>
            <a:r>
              <a:rPr sz="2400" smtClean="0"/>
              <a:t>La rédaction du Plan d’audit et la notification</a:t>
            </a:r>
          </a:p>
          <a:p>
            <a:pPr eaLnBrk="1" fontAlgn="auto">
              <a:spcAft>
                <a:spcPts val="0"/>
              </a:spcAft>
              <a:buFont typeface="Calibri Light"/>
              <a:buAutoNum type="arabicPeriod"/>
              <a:defRPr/>
            </a:pPr>
            <a:r>
              <a:rPr sz="2400" smtClean="0"/>
              <a:t>Transmission du Plan et de la notification</a:t>
            </a:r>
          </a:p>
          <a:p>
            <a:pPr eaLnBrk="1" fontAlgn="auto">
              <a:spcAft>
                <a:spcPts val="0"/>
              </a:spcAft>
              <a:buFont typeface="Calibri Light"/>
              <a:buAutoNum type="arabicPeriod"/>
              <a:defRPr/>
            </a:pPr>
            <a:r>
              <a:rPr sz="2400" smtClean="0"/>
              <a:t>Ouverture de l’audit et réajustement du plan de l’audit si nécessaire</a:t>
            </a:r>
          </a:p>
          <a:p>
            <a:pPr eaLnBrk="1" fontAlgn="auto">
              <a:spcAft>
                <a:spcPts val="0"/>
              </a:spcAft>
              <a:buFont typeface="Calibri Light"/>
              <a:buAutoNum type="arabicPeriod"/>
              <a:defRPr/>
            </a:pPr>
            <a:r>
              <a:rPr sz="2400" smtClean="0"/>
              <a:t>Réalisation de l’audit</a:t>
            </a:r>
          </a:p>
        </p:txBody>
      </p:sp>
      <p:sp>
        <p:nvSpPr>
          <p:cNvPr id="110596" name="Espace réservé du contenu 2"/>
          <p:cNvSpPr txBox="1">
            <a:spLocks noChangeArrowheads="1"/>
          </p:cNvSpPr>
          <p:nvPr/>
        </p:nvSpPr>
        <p:spPr bwMode="auto">
          <a:xfrm>
            <a:off x="6388100" y="2190750"/>
            <a:ext cx="5145088" cy="4667250"/>
          </a:xfrm>
          <a:prstGeom prst="rect">
            <a:avLst/>
          </a:prstGeom>
          <a:noFill/>
          <a:ln w="9525">
            <a:noFill/>
            <a:miter lim="800000"/>
            <a:headEnd/>
            <a:tailEnd/>
          </a:ln>
        </p:spPr>
        <p:txBody>
          <a:bodyPr/>
          <a:lstStyle/>
          <a:p>
            <a:pPr marL="457200" indent="-457200" defTabSz="457200" eaLnBrk="1" hangingPunct="1">
              <a:spcBef>
                <a:spcPts val="1000"/>
              </a:spcBef>
              <a:buClr>
                <a:srgbClr val="5FCBEF"/>
              </a:buClr>
              <a:buSzPct val="80000"/>
              <a:buFont typeface="Calibri Light" pitchFamily="34" charset="0"/>
              <a:buAutoNum type="arabicPeriod" startAt="6"/>
            </a:pPr>
            <a:r>
              <a:rPr lang="fr-FR" sz="2400">
                <a:solidFill>
                  <a:srgbClr val="404040"/>
                </a:solidFill>
                <a:latin typeface="Trebuchet MS" pitchFamily="34" charset="0"/>
              </a:rPr>
              <a:t>Clôture de l’audit</a:t>
            </a:r>
          </a:p>
          <a:p>
            <a:pPr marL="457200" indent="-457200" defTabSz="457200" eaLnBrk="1" hangingPunct="1">
              <a:spcBef>
                <a:spcPts val="1000"/>
              </a:spcBef>
              <a:buClr>
                <a:srgbClr val="5FCBEF"/>
              </a:buClr>
              <a:buSzPct val="80000"/>
              <a:buFont typeface="Calibri Light" pitchFamily="34" charset="0"/>
              <a:buAutoNum type="arabicPeriod" startAt="6"/>
            </a:pPr>
            <a:r>
              <a:rPr lang="fr-FR" sz="2400">
                <a:solidFill>
                  <a:srgbClr val="404040"/>
                </a:solidFill>
                <a:latin typeface="Trebuchet MS" pitchFamily="34" charset="0"/>
              </a:rPr>
              <a:t>Rédaction du rapport d’audit</a:t>
            </a:r>
          </a:p>
          <a:p>
            <a:pPr marL="457200" indent="-457200" defTabSz="457200" eaLnBrk="1" hangingPunct="1">
              <a:spcBef>
                <a:spcPts val="1000"/>
              </a:spcBef>
              <a:buClr>
                <a:srgbClr val="5FCBEF"/>
              </a:buClr>
              <a:buSzPct val="80000"/>
              <a:buFont typeface="Calibri Light" pitchFamily="34" charset="0"/>
              <a:buAutoNum type="arabicPeriod" startAt="6"/>
            </a:pPr>
            <a:r>
              <a:rPr lang="fr-FR" sz="2400">
                <a:solidFill>
                  <a:srgbClr val="404040"/>
                </a:solidFill>
                <a:latin typeface="Trebuchet MS" pitchFamily="34" charset="0"/>
              </a:rPr>
              <a:t>Transmission du rapport d’audit</a:t>
            </a:r>
          </a:p>
          <a:p>
            <a:pPr marL="457200" indent="-457200" defTabSz="457200" eaLnBrk="1" hangingPunct="1">
              <a:spcBef>
                <a:spcPts val="1000"/>
              </a:spcBef>
              <a:buClr>
                <a:srgbClr val="5FCBEF"/>
              </a:buClr>
              <a:buSzPct val="80000"/>
              <a:buFont typeface="Calibri Light" pitchFamily="34" charset="0"/>
              <a:buAutoNum type="arabicPeriod" startAt="6"/>
            </a:pPr>
            <a:r>
              <a:rPr lang="fr-FR" sz="2400">
                <a:solidFill>
                  <a:srgbClr val="404040"/>
                </a:solidFill>
                <a:latin typeface="Trebuchet MS" pitchFamily="34" charset="0"/>
              </a:rPr>
              <a:t>Proposition de traitement des écarts d’audit</a:t>
            </a:r>
          </a:p>
          <a:p>
            <a:pPr marL="457200" indent="-457200" defTabSz="457200" eaLnBrk="1" hangingPunct="1">
              <a:spcBef>
                <a:spcPts val="1000"/>
              </a:spcBef>
              <a:buClr>
                <a:srgbClr val="5FCBEF"/>
              </a:buClr>
              <a:buSzPct val="80000"/>
              <a:buFont typeface="Calibri Light" pitchFamily="34" charset="0"/>
              <a:buAutoNum type="arabicPeriod" startAt="6"/>
            </a:pPr>
            <a:r>
              <a:rPr lang="fr-FR" sz="2400">
                <a:solidFill>
                  <a:srgbClr val="404040"/>
                </a:solidFill>
                <a:latin typeface="Trebuchet MS" pitchFamily="34" charset="0"/>
              </a:rPr>
              <a:t>Validation des propositions par l’auditeur</a:t>
            </a:r>
          </a:p>
          <a:p>
            <a:pPr marL="457200" indent="-457200" defTabSz="457200" eaLnBrk="1" hangingPunct="1">
              <a:spcBef>
                <a:spcPts val="1000"/>
              </a:spcBef>
              <a:buClr>
                <a:srgbClr val="5FCBEF"/>
              </a:buClr>
              <a:buSzPct val="80000"/>
              <a:buFont typeface="Calibri Light" pitchFamily="34" charset="0"/>
              <a:buAutoNum type="arabicPeriod" startAt="6"/>
            </a:pPr>
            <a:r>
              <a:rPr lang="fr-FR" sz="2400">
                <a:solidFill>
                  <a:srgbClr val="404040"/>
                </a:solidFill>
                <a:latin typeface="Trebuchet MS" pitchFamily="34" charset="0"/>
              </a:rPr>
              <a:t>Mise en œuvre des actions validées</a:t>
            </a:r>
          </a:p>
        </p:txBody>
      </p:sp>
    </p:spTree>
  </p:cSld>
  <p:clrMapOvr>
    <a:masterClrMapping/>
  </p:clrMapOvr>
  <p:transition spd="slow"/>
</p:sld>
</file>

<file path=ppt/slides/slide101.xml><?xml version="1.0" encoding="utf-8"?>
<p:sld xmlns:a="http://schemas.openxmlformats.org/drawingml/2006/main" xmlns:r="http://schemas.openxmlformats.org/officeDocument/2006/relationships" xmlns:p="http://schemas.openxmlformats.org/presentationml/2006/main">
  <p:cSld name="Slide108">
    <p:spTree>
      <p:nvGrpSpPr>
        <p:cNvPr id="1" name=""/>
        <p:cNvGrpSpPr/>
        <p:nvPr/>
      </p:nvGrpSpPr>
      <p:grpSpPr>
        <a:xfrm>
          <a:off x="0" y="0"/>
          <a:ext cx="0" cy="0"/>
          <a:chOff x="0" y="0"/>
          <a:chExt cx="0" cy="0"/>
        </a:xfrm>
      </p:grpSpPr>
      <p:sp>
        <p:nvSpPr>
          <p:cNvPr id="111618" name="Titre 1"/>
          <p:cNvSpPr txBox="1">
            <a:spLocks noGrp="1"/>
          </p:cNvSpPr>
          <p:nvPr>
            <p:ph type="title"/>
          </p:nvPr>
        </p:nvSpPr>
        <p:spPr>
          <a:xfrm>
            <a:off x="677863" y="609600"/>
            <a:ext cx="8596312" cy="631825"/>
          </a:xfrm>
        </p:spPr>
        <p:txBody>
          <a:bodyPr anchorCtr="1"/>
          <a:lstStyle/>
          <a:p>
            <a:pPr algn="ctr" eaLnBrk="1"/>
            <a:r>
              <a:rPr sz="3200" smtClean="0">
                <a:latin typeface="Trebuchet MS" pitchFamily="34" charset="0"/>
              </a:rPr>
              <a:t>QUELQUES CONSEILS </a:t>
            </a:r>
          </a:p>
        </p:txBody>
      </p:sp>
      <p:sp>
        <p:nvSpPr>
          <p:cNvPr id="111619" name="Espace réservé du contenu 2"/>
          <p:cNvSpPr txBox="1">
            <a:spLocks noGrp="1"/>
          </p:cNvSpPr>
          <p:nvPr>
            <p:ph idx="1"/>
          </p:nvPr>
        </p:nvSpPr>
        <p:spPr>
          <a:xfrm>
            <a:off x="581025" y="1622425"/>
            <a:ext cx="10391775" cy="5065713"/>
          </a:xfrm>
        </p:spPr>
        <p:txBody>
          <a:bodyPr/>
          <a:lstStyle/>
          <a:p>
            <a:pPr eaLnBrk="1">
              <a:buFont typeface="Wingdings" pitchFamily="2" charset="2"/>
              <a:buChar char="ü"/>
            </a:pPr>
            <a:r>
              <a:rPr sz="2400" smtClean="0">
                <a:latin typeface="Trebuchet MS" pitchFamily="34" charset="0"/>
              </a:rPr>
              <a:t>Faire ranger tous les documents,</a:t>
            </a:r>
          </a:p>
          <a:p>
            <a:pPr eaLnBrk="1">
              <a:buFont typeface="Wingdings" pitchFamily="2" charset="2"/>
              <a:buChar char="ü"/>
            </a:pPr>
            <a:r>
              <a:rPr sz="2400" smtClean="0">
                <a:latin typeface="Trebuchet MS" pitchFamily="34" charset="0"/>
              </a:rPr>
              <a:t>Relire les remarques des audits précédents, les progrès détectés grâce aux indicateurs ou aux audits internes et veillez à ce que les points associés soient claires et bien traités</a:t>
            </a:r>
          </a:p>
          <a:p>
            <a:pPr eaLnBrk="1">
              <a:buFont typeface="Wingdings" pitchFamily="2" charset="2"/>
              <a:buChar char="ü"/>
            </a:pPr>
            <a:r>
              <a:rPr sz="2400" smtClean="0">
                <a:latin typeface="Trebuchet MS" pitchFamily="34" charset="0"/>
              </a:rPr>
              <a:t>Rappeler à chaque service les procédures et les exigences</a:t>
            </a:r>
            <a:br>
              <a:rPr sz="2400" smtClean="0">
                <a:latin typeface="Trebuchet MS" pitchFamily="34" charset="0"/>
              </a:rPr>
            </a:br>
            <a:r>
              <a:rPr sz="2400" smtClean="0">
                <a:latin typeface="Trebuchet MS" pitchFamily="34" charset="0"/>
              </a:rPr>
              <a:t>des normes qui leur sont propre</a:t>
            </a:r>
          </a:p>
          <a:p>
            <a:pPr eaLnBrk="1">
              <a:buFont typeface="Wingdings" pitchFamily="2" charset="2"/>
              <a:buChar char="ü"/>
            </a:pPr>
            <a:r>
              <a:rPr sz="2400" smtClean="0">
                <a:latin typeface="Trebuchet MS" pitchFamily="34" charset="0"/>
              </a:rPr>
              <a:t>Prévoir la projection pour les présentations en salle</a:t>
            </a:r>
          </a:p>
          <a:p>
            <a:pPr eaLnBrk="1">
              <a:buFont typeface="Wingdings" pitchFamily="2" charset="2"/>
              <a:buChar char="ü"/>
            </a:pPr>
            <a:r>
              <a:rPr sz="2400" smtClean="0">
                <a:latin typeface="Trebuchet MS" pitchFamily="34" charset="0"/>
              </a:rPr>
              <a:t>Faire corriger les non-conformités connues ou les justifiées</a:t>
            </a:r>
          </a:p>
          <a:p>
            <a:pPr eaLnBrk="1">
              <a:buFont typeface="Wingdings" pitchFamily="2" charset="2"/>
              <a:buChar char="ü"/>
            </a:pPr>
            <a:r>
              <a:rPr sz="2400" smtClean="0">
                <a:latin typeface="Trebuchet MS" pitchFamily="34" charset="0"/>
              </a:rPr>
              <a:t>Organiser l’audit (circuit de visite , horaire, salle etc.)</a:t>
            </a:r>
          </a:p>
          <a:p>
            <a:pPr eaLnBrk="1">
              <a:buFont typeface="Wingdings" pitchFamily="2" charset="2"/>
              <a:buChar char="ü"/>
            </a:pPr>
            <a:r>
              <a:rPr sz="2400" smtClean="0">
                <a:latin typeface="Trebuchet MS" pitchFamily="34" charset="0"/>
              </a:rPr>
              <a:t>Envoyer à l’auditeur tous les documents nécessaires pour permettre un audit utile et pragmatique</a:t>
            </a:r>
            <a:br>
              <a:rPr sz="2400" smtClean="0">
                <a:latin typeface="Trebuchet MS" pitchFamily="34" charset="0"/>
              </a:rPr>
            </a:br>
            <a:endParaRPr sz="2400" smtClean="0">
              <a:latin typeface="Trebuchet MS" pitchFamily="34" charset="0"/>
            </a:endParaRPr>
          </a:p>
        </p:txBody>
      </p:sp>
      <p:sp>
        <p:nvSpPr>
          <p:cNvPr id="111620" name="ZoneTexte 3"/>
          <p:cNvSpPr txBox="1">
            <a:spLocks noChangeArrowheads="1"/>
          </p:cNvSpPr>
          <p:nvPr/>
        </p:nvSpPr>
        <p:spPr bwMode="auto">
          <a:xfrm>
            <a:off x="677863" y="1095375"/>
            <a:ext cx="1382712" cy="461963"/>
          </a:xfrm>
          <a:prstGeom prst="rect">
            <a:avLst/>
          </a:prstGeom>
          <a:noFill/>
          <a:ln w="9525">
            <a:noFill/>
            <a:miter lim="800000"/>
            <a:headEnd/>
            <a:tailEnd/>
          </a:ln>
        </p:spPr>
        <p:txBody>
          <a:bodyPr>
            <a:spAutoFit/>
          </a:bodyPr>
          <a:lstStyle/>
          <a:p>
            <a:pPr eaLnBrk="1" hangingPunct="1"/>
            <a:r>
              <a:rPr lang="fr-FR" sz="2400" b="1">
                <a:solidFill>
                  <a:srgbClr val="000000"/>
                </a:solidFill>
              </a:rPr>
              <a:t>AVANT:</a:t>
            </a:r>
          </a:p>
        </p:txBody>
      </p:sp>
    </p:spTree>
  </p:cSld>
  <p:clrMapOvr>
    <a:masterClrMapping/>
  </p:clrMapOvr>
  <p:transition spd="slow"/>
</p:sld>
</file>

<file path=ppt/slides/slide102.xml><?xml version="1.0" encoding="utf-8"?>
<p:sld xmlns:a="http://schemas.openxmlformats.org/drawingml/2006/main" xmlns:r="http://schemas.openxmlformats.org/officeDocument/2006/relationships" xmlns:p="http://schemas.openxmlformats.org/presentationml/2006/main">
  <p:cSld name="Slide111">
    <p:spTree>
      <p:nvGrpSpPr>
        <p:cNvPr id="1" name=""/>
        <p:cNvGrpSpPr/>
        <p:nvPr/>
      </p:nvGrpSpPr>
      <p:grpSpPr>
        <a:xfrm>
          <a:off x="0" y="0"/>
          <a:ext cx="0" cy="0"/>
          <a:chOff x="0" y="0"/>
          <a:chExt cx="0" cy="0"/>
        </a:xfrm>
      </p:grpSpPr>
      <p:sp>
        <p:nvSpPr>
          <p:cNvPr id="112642" name="Titre 1"/>
          <p:cNvSpPr txBox="1">
            <a:spLocks noGrp="1"/>
          </p:cNvSpPr>
          <p:nvPr>
            <p:ph type="title"/>
          </p:nvPr>
        </p:nvSpPr>
        <p:spPr>
          <a:xfrm>
            <a:off x="677863" y="609600"/>
            <a:ext cx="8596312" cy="631825"/>
          </a:xfrm>
        </p:spPr>
        <p:txBody>
          <a:bodyPr anchorCtr="1"/>
          <a:lstStyle/>
          <a:p>
            <a:pPr algn="ctr" eaLnBrk="1"/>
            <a:r>
              <a:rPr sz="3200" smtClean="0">
                <a:latin typeface="Trebuchet MS" pitchFamily="34" charset="0"/>
              </a:rPr>
              <a:t>QUELQUES CONSEILS </a:t>
            </a:r>
          </a:p>
        </p:txBody>
      </p:sp>
      <p:sp>
        <p:nvSpPr>
          <p:cNvPr id="112643" name="Espace réservé du contenu 2"/>
          <p:cNvSpPr txBox="1">
            <a:spLocks noGrp="1"/>
          </p:cNvSpPr>
          <p:nvPr>
            <p:ph idx="1"/>
          </p:nvPr>
        </p:nvSpPr>
        <p:spPr>
          <a:xfrm>
            <a:off x="581025" y="1622425"/>
            <a:ext cx="10691813" cy="5065713"/>
          </a:xfrm>
        </p:spPr>
        <p:txBody>
          <a:bodyPr/>
          <a:lstStyle/>
          <a:p>
            <a:pPr eaLnBrk="1">
              <a:buFont typeface="Wingdings" pitchFamily="2" charset="2"/>
              <a:buChar char="ü"/>
            </a:pPr>
            <a:r>
              <a:rPr sz="2600" smtClean="0">
                <a:latin typeface="Trebuchet MS" pitchFamily="34" charset="0"/>
              </a:rPr>
              <a:t>Adopter une attitude ouverte et pragmatique vis-à-vis de l’auditeur;</a:t>
            </a:r>
          </a:p>
          <a:p>
            <a:pPr eaLnBrk="1">
              <a:buFont typeface="Wingdings" pitchFamily="2" charset="2"/>
              <a:buChar char="ü"/>
            </a:pPr>
            <a:r>
              <a:rPr sz="2600" smtClean="0">
                <a:latin typeface="Trebuchet MS" pitchFamily="34" charset="0"/>
              </a:rPr>
              <a:t>Evaluer les remarques en fonction de leur gravité réelle vis-à-vis de la qualité des produits et services fournis aux clients (avoir de bons indicateurs est très conseillé);</a:t>
            </a:r>
          </a:p>
          <a:p>
            <a:pPr eaLnBrk="1">
              <a:buFont typeface="Wingdings" pitchFamily="2" charset="2"/>
              <a:buChar char="ü"/>
            </a:pPr>
            <a:r>
              <a:rPr sz="2600" smtClean="0">
                <a:latin typeface="Trebuchet MS" pitchFamily="34" charset="0"/>
              </a:rPr>
              <a:t>Ne pas prendre de décisions sur le champ, prendre le temps de réfléchir;</a:t>
            </a:r>
          </a:p>
          <a:p>
            <a:pPr eaLnBrk="1">
              <a:buFont typeface="Wingdings" pitchFamily="2" charset="2"/>
              <a:buChar char="ü"/>
            </a:pPr>
            <a:r>
              <a:rPr sz="2600" smtClean="0">
                <a:latin typeface="Trebuchet MS" pitchFamily="34" charset="0"/>
              </a:rPr>
              <a:t>Dédramatiser les remarques et non conformités : il est normal qu’il y en est</a:t>
            </a:r>
          </a:p>
          <a:p>
            <a:pPr eaLnBrk="1">
              <a:buFont typeface="Wingdings" pitchFamily="2" charset="2"/>
              <a:buChar char="ü"/>
            </a:pPr>
            <a:r>
              <a:rPr sz="2600" smtClean="0">
                <a:latin typeface="Trebuchet MS" pitchFamily="34" charset="0"/>
              </a:rPr>
              <a:t>Pénaliser seulement celles qui dénotent les manquements graves à</a:t>
            </a:r>
            <a:br>
              <a:rPr sz="2600" smtClean="0">
                <a:latin typeface="Trebuchet MS" pitchFamily="34" charset="0"/>
              </a:rPr>
            </a:br>
            <a:r>
              <a:rPr sz="2600" smtClean="0">
                <a:latin typeface="Trebuchet MS" pitchFamily="34" charset="0"/>
              </a:rPr>
              <a:t>l’éthique professionnelle</a:t>
            </a:r>
            <a:br>
              <a:rPr sz="2600" smtClean="0">
                <a:latin typeface="Trebuchet MS" pitchFamily="34" charset="0"/>
              </a:rPr>
            </a:br>
            <a:r>
              <a:rPr sz="2600" smtClean="0">
                <a:latin typeface="Trebuchet MS" pitchFamily="34" charset="0"/>
              </a:rPr>
              <a:t/>
            </a:r>
            <a:br>
              <a:rPr sz="2600" smtClean="0">
                <a:latin typeface="Trebuchet MS" pitchFamily="34" charset="0"/>
              </a:rPr>
            </a:br>
            <a:endParaRPr sz="2600" smtClean="0">
              <a:latin typeface="Trebuchet MS" pitchFamily="34" charset="0"/>
            </a:endParaRPr>
          </a:p>
        </p:txBody>
      </p:sp>
      <p:sp>
        <p:nvSpPr>
          <p:cNvPr id="112644" name="ZoneTexte 3"/>
          <p:cNvSpPr txBox="1">
            <a:spLocks noChangeArrowheads="1"/>
          </p:cNvSpPr>
          <p:nvPr/>
        </p:nvSpPr>
        <p:spPr bwMode="auto">
          <a:xfrm>
            <a:off x="677863" y="1095375"/>
            <a:ext cx="2133600" cy="461963"/>
          </a:xfrm>
          <a:prstGeom prst="rect">
            <a:avLst/>
          </a:prstGeom>
          <a:noFill/>
          <a:ln w="9525">
            <a:noFill/>
            <a:miter lim="800000"/>
            <a:headEnd/>
            <a:tailEnd/>
          </a:ln>
        </p:spPr>
        <p:txBody>
          <a:bodyPr>
            <a:spAutoFit/>
          </a:bodyPr>
          <a:lstStyle/>
          <a:p>
            <a:pPr eaLnBrk="1" hangingPunct="1"/>
            <a:r>
              <a:rPr lang="fr-FR" sz="2400" b="1">
                <a:solidFill>
                  <a:srgbClr val="000000"/>
                </a:solidFill>
              </a:rPr>
              <a:t>PENDANT:</a:t>
            </a:r>
          </a:p>
        </p:txBody>
      </p:sp>
    </p:spTree>
  </p:cSld>
  <p:clrMapOvr>
    <a:masterClrMapping/>
  </p:clrMapOvr>
  <p:transition spd="slow"/>
</p:sld>
</file>

<file path=ppt/slides/slide103.xml><?xml version="1.0" encoding="utf-8"?>
<p:sld xmlns:a="http://schemas.openxmlformats.org/drawingml/2006/main" xmlns:r="http://schemas.openxmlformats.org/officeDocument/2006/relationships" xmlns:p="http://schemas.openxmlformats.org/presentationml/2006/main">
  <p:cSld name="Slide112">
    <p:spTree>
      <p:nvGrpSpPr>
        <p:cNvPr id="1" name=""/>
        <p:cNvGrpSpPr/>
        <p:nvPr/>
      </p:nvGrpSpPr>
      <p:grpSpPr>
        <a:xfrm>
          <a:off x="0" y="0"/>
          <a:ext cx="0" cy="0"/>
          <a:chOff x="0" y="0"/>
          <a:chExt cx="0" cy="0"/>
        </a:xfrm>
      </p:grpSpPr>
      <p:sp>
        <p:nvSpPr>
          <p:cNvPr id="113666" name="Titre 1"/>
          <p:cNvSpPr txBox="1">
            <a:spLocks noGrp="1"/>
          </p:cNvSpPr>
          <p:nvPr>
            <p:ph type="title"/>
          </p:nvPr>
        </p:nvSpPr>
        <p:spPr>
          <a:xfrm>
            <a:off x="677863" y="609600"/>
            <a:ext cx="8596312" cy="631825"/>
          </a:xfrm>
        </p:spPr>
        <p:txBody>
          <a:bodyPr anchorCtr="1"/>
          <a:lstStyle/>
          <a:p>
            <a:pPr algn="ctr" eaLnBrk="1"/>
            <a:r>
              <a:rPr sz="3200" smtClean="0">
                <a:latin typeface="Trebuchet MS" pitchFamily="34" charset="0"/>
              </a:rPr>
              <a:t>QUELQUES CONSEILS </a:t>
            </a:r>
          </a:p>
        </p:txBody>
      </p:sp>
      <p:sp>
        <p:nvSpPr>
          <p:cNvPr id="113667" name="Espace réservé du contenu 2"/>
          <p:cNvSpPr txBox="1">
            <a:spLocks noGrp="1"/>
          </p:cNvSpPr>
          <p:nvPr>
            <p:ph idx="1"/>
          </p:nvPr>
        </p:nvSpPr>
        <p:spPr>
          <a:xfrm>
            <a:off x="554038" y="2114550"/>
            <a:ext cx="10691812" cy="3617913"/>
          </a:xfrm>
        </p:spPr>
        <p:txBody>
          <a:bodyPr/>
          <a:lstStyle/>
          <a:p>
            <a:pPr eaLnBrk="1">
              <a:buFont typeface="Wingdings" pitchFamily="2" charset="2"/>
              <a:buChar char="ü"/>
            </a:pPr>
            <a:r>
              <a:rPr sz="3200" smtClean="0">
                <a:latin typeface="Trebuchet MS" pitchFamily="34" charset="0"/>
              </a:rPr>
              <a:t>Trouver les solutions répondant le mieux aux remarques sans pénaliser le fonctionnement, s’appuyer pour cela, le cas échéant sur un conseil;</a:t>
            </a:r>
          </a:p>
          <a:p>
            <a:pPr eaLnBrk="1">
              <a:buFont typeface="Wingdings" pitchFamily="2" charset="2"/>
              <a:buChar char="ü"/>
            </a:pPr>
            <a:r>
              <a:rPr sz="3200" smtClean="0">
                <a:latin typeface="Trebuchet MS" pitchFamily="34" charset="0"/>
              </a:rPr>
              <a:t>Répondre rapidement et de façon complète;</a:t>
            </a:r>
          </a:p>
          <a:p>
            <a:pPr eaLnBrk="1">
              <a:buFont typeface="Wingdings" pitchFamily="2" charset="2"/>
              <a:buChar char="ü"/>
            </a:pPr>
            <a:r>
              <a:rPr sz="3200" smtClean="0">
                <a:latin typeface="Trebuchet MS" pitchFamily="34" charset="0"/>
              </a:rPr>
              <a:t>Célébrer le certificat ou son maintien </a:t>
            </a:r>
          </a:p>
          <a:p>
            <a:pPr eaLnBrk="1">
              <a:buFont typeface="Wingdings" pitchFamily="2" charset="2"/>
              <a:buChar char="ü"/>
            </a:pPr>
            <a:r>
              <a:rPr sz="3200" smtClean="0">
                <a:latin typeface="Trebuchet MS" pitchFamily="34" charset="0"/>
              </a:rPr>
              <a:t>etc..</a:t>
            </a:r>
            <a:r>
              <a:rPr sz="2800" smtClean="0">
                <a:latin typeface="Trebuchet MS" pitchFamily="34" charset="0"/>
              </a:rPr>
              <a:t/>
            </a:r>
            <a:br>
              <a:rPr sz="2800" smtClean="0">
                <a:latin typeface="Trebuchet MS" pitchFamily="34" charset="0"/>
              </a:rPr>
            </a:br>
            <a:endParaRPr sz="2800" smtClean="0">
              <a:latin typeface="Trebuchet MS" pitchFamily="34" charset="0"/>
            </a:endParaRPr>
          </a:p>
        </p:txBody>
      </p:sp>
      <p:sp>
        <p:nvSpPr>
          <p:cNvPr id="113668" name="ZoneTexte 3"/>
          <p:cNvSpPr txBox="1">
            <a:spLocks noChangeArrowheads="1"/>
          </p:cNvSpPr>
          <p:nvPr/>
        </p:nvSpPr>
        <p:spPr bwMode="auto">
          <a:xfrm>
            <a:off x="677863" y="1095375"/>
            <a:ext cx="2133600" cy="585788"/>
          </a:xfrm>
          <a:prstGeom prst="rect">
            <a:avLst/>
          </a:prstGeom>
          <a:noFill/>
          <a:ln w="9525">
            <a:noFill/>
            <a:miter lim="800000"/>
            <a:headEnd/>
            <a:tailEnd/>
          </a:ln>
        </p:spPr>
        <p:txBody>
          <a:bodyPr>
            <a:spAutoFit/>
          </a:bodyPr>
          <a:lstStyle/>
          <a:p>
            <a:pPr eaLnBrk="1" hangingPunct="1"/>
            <a:r>
              <a:rPr lang="fr-FR" sz="3200" b="1">
                <a:solidFill>
                  <a:srgbClr val="000000"/>
                </a:solidFill>
              </a:rPr>
              <a:t>APRES</a:t>
            </a:r>
            <a:r>
              <a:rPr lang="fr-FR" sz="2800" b="1">
                <a:solidFill>
                  <a:srgbClr val="000000"/>
                </a:solidFill>
              </a:rPr>
              <a:t>:</a:t>
            </a:r>
          </a:p>
        </p:txBody>
      </p:sp>
    </p:spTree>
  </p:cSld>
  <p:clrMapOvr>
    <a:masterClrMapping/>
  </p:clrMapOvr>
  <p:transition spd="slow"/>
</p:sld>
</file>

<file path=ppt/slides/slide104.xml><?xml version="1.0" encoding="utf-8"?>
<p:sld xmlns:a="http://schemas.openxmlformats.org/drawingml/2006/main" xmlns:r="http://schemas.openxmlformats.org/officeDocument/2006/relationships" xmlns:p="http://schemas.openxmlformats.org/presentationml/2006/main">
  <p:cSld name="Slide110">
    <p:spTree>
      <p:nvGrpSpPr>
        <p:cNvPr id="1" name=""/>
        <p:cNvGrpSpPr/>
        <p:nvPr/>
      </p:nvGrpSpPr>
      <p:grpSpPr>
        <a:xfrm>
          <a:off x="0" y="0"/>
          <a:ext cx="0" cy="0"/>
          <a:chOff x="0" y="0"/>
          <a:chExt cx="0" cy="0"/>
        </a:xfrm>
      </p:grpSpPr>
      <p:sp>
        <p:nvSpPr>
          <p:cNvPr id="2" name="Espace réservé du contenu 2"/>
          <p:cNvSpPr txBox="1">
            <a:spLocks noGrp="1"/>
          </p:cNvSpPr>
          <p:nvPr>
            <p:ph idx="1"/>
          </p:nvPr>
        </p:nvSpPr>
        <p:spPr>
          <a:xfrm>
            <a:off x="485775" y="414338"/>
            <a:ext cx="11018838" cy="6273800"/>
          </a:xfrm>
        </p:spPr>
        <p:txBody>
          <a:bodyPr>
            <a:noAutofit/>
          </a:bodyPr>
          <a:lstStyle/>
          <a:p>
            <a:pPr marL="0" indent="0" eaLnBrk="1" fontAlgn="auto">
              <a:spcAft>
                <a:spcPts val="0"/>
              </a:spcAft>
              <a:buFont typeface="Wingdings 3"/>
              <a:buNone/>
              <a:defRPr/>
            </a:pPr>
            <a:r>
              <a:rPr sz="2800" smtClean="0"/>
              <a:t>En résumé, l’audit est inséparable de la certification, vouloir l’une implique donc d’accepter l’autre.</a:t>
            </a:r>
          </a:p>
          <a:p>
            <a:pPr marL="0" indent="0" eaLnBrk="1" fontAlgn="auto">
              <a:spcAft>
                <a:spcPts val="0"/>
              </a:spcAft>
              <a:buFont typeface="Wingdings 3"/>
              <a:buNone/>
              <a:defRPr/>
            </a:pPr>
            <a:r>
              <a:rPr sz="2800" smtClean="0"/>
              <a:t>Autant faire en même temps œuvre utile, l’audit permet alors de maintenir dans l’entreprise un esprit d’ordre et de méthodes, ce qui n est pas négligeable.</a:t>
            </a:r>
            <a:br>
              <a:rPr sz="2800" smtClean="0"/>
            </a:br>
            <a:r>
              <a:rPr sz="2800" smtClean="0"/>
              <a:t>Un bon audit de certification doit évaluer la qualité réelle de l’entreprise sous ces deux aspects:</a:t>
            </a:r>
          </a:p>
          <a:p>
            <a:pPr eaLnBrk="1" fontAlgn="auto">
              <a:spcAft>
                <a:spcPts val="0"/>
              </a:spcAft>
              <a:buFont typeface="Wingdings 3"/>
              <a:buChar char=""/>
              <a:defRPr/>
            </a:pPr>
            <a:r>
              <a:rPr sz="2800" smtClean="0"/>
              <a:t>La qualité des produits et services fournis aux clients;</a:t>
            </a:r>
          </a:p>
          <a:p>
            <a:pPr eaLnBrk="1" fontAlgn="auto">
              <a:spcAft>
                <a:spcPts val="0"/>
              </a:spcAft>
              <a:buFont typeface="Wingdings 3"/>
              <a:buChar char=""/>
              <a:defRPr/>
            </a:pPr>
            <a:r>
              <a:rPr sz="2800" smtClean="0"/>
              <a:t>Le bon fonctionnement interne et la motivation du personnel, en laissant l’entreprise libre de s’organiser à sa guise.</a:t>
            </a:r>
          </a:p>
          <a:p>
            <a:pPr marL="0" indent="0" eaLnBrk="1" fontAlgn="auto">
              <a:spcAft>
                <a:spcPts val="0"/>
              </a:spcAft>
              <a:buFont typeface="Wingdings 3"/>
              <a:buNone/>
              <a:defRPr/>
            </a:pPr>
            <a:r>
              <a:rPr sz="2800" smtClean="0"/>
              <a:t>L’audit devrait donc se centrer sur les disfonctionnements constatés et leurs causes, les normes servant surtout de check-lists pour définir les points à traiter.</a:t>
            </a:r>
            <a:br>
              <a:rPr sz="2800" smtClean="0"/>
            </a:br>
            <a:endParaRPr sz="2800" smtClean="0"/>
          </a:p>
        </p:txBody>
      </p:sp>
    </p:spTree>
  </p:cSld>
  <p:clrMapOvr>
    <a:masterClrMapping/>
  </p:clrMapOvr>
  <p:transition spd="slow"/>
</p:sld>
</file>

<file path=ppt/slides/slide105.xml><?xml version="1.0" encoding="utf-8"?>
<p:sld xmlns:a="http://schemas.openxmlformats.org/drawingml/2006/main" xmlns:r="http://schemas.openxmlformats.org/officeDocument/2006/relationships" xmlns:p="http://schemas.openxmlformats.org/presentationml/2006/main">
  <p:cSld name="Slide109">
    <p:spTree>
      <p:nvGrpSpPr>
        <p:cNvPr id="1" name=""/>
        <p:cNvGrpSpPr/>
        <p:nvPr/>
      </p:nvGrpSpPr>
      <p:grpSpPr>
        <a:xfrm>
          <a:off x="0" y="0"/>
          <a:ext cx="0" cy="0"/>
          <a:chOff x="0" y="0"/>
          <a:chExt cx="0" cy="0"/>
        </a:xfrm>
      </p:grpSpPr>
      <p:sp>
        <p:nvSpPr>
          <p:cNvPr id="115714" name="Titre 1"/>
          <p:cNvSpPr txBox="1">
            <a:spLocks noGrp="1"/>
          </p:cNvSpPr>
          <p:nvPr>
            <p:ph type="title"/>
          </p:nvPr>
        </p:nvSpPr>
        <p:spPr>
          <a:xfrm>
            <a:off x="677863" y="609600"/>
            <a:ext cx="8596312" cy="823913"/>
          </a:xfrm>
        </p:spPr>
        <p:txBody>
          <a:bodyPr anchorCtr="1"/>
          <a:lstStyle/>
          <a:p>
            <a:pPr algn="ctr" eaLnBrk="1"/>
            <a:r>
              <a:rPr smtClean="0">
                <a:latin typeface="Trebuchet MS" pitchFamily="34" charset="0"/>
              </a:rPr>
              <a:t>CONCLUSION</a:t>
            </a:r>
          </a:p>
        </p:txBody>
      </p:sp>
      <p:sp>
        <p:nvSpPr>
          <p:cNvPr id="115715" name="Espace réservé du contenu 2"/>
          <p:cNvSpPr txBox="1">
            <a:spLocks noGrp="1"/>
          </p:cNvSpPr>
          <p:nvPr>
            <p:ph idx="1"/>
          </p:nvPr>
        </p:nvSpPr>
        <p:spPr/>
        <p:txBody>
          <a:bodyPr/>
          <a:lstStyle/>
          <a:p>
            <a:pPr eaLnBrk="1"/>
            <a:endParaRPr smtClean="0">
              <a:latin typeface="Trebuchet MS" pitchFamily="34" charset="0"/>
            </a:endParaRPr>
          </a:p>
        </p:txBody>
      </p:sp>
    </p:spTree>
  </p:cSld>
  <p:clrMapOvr>
    <a:masterClrMapping/>
  </p:clrMapOvr>
  <p:transition spd="slow"/>
</p:sld>
</file>

<file path=ppt/slides/slide106.xml><?xml version="1.0" encoding="utf-8"?>
<p:sld xmlns:a="http://schemas.openxmlformats.org/drawingml/2006/main" xmlns:r="http://schemas.openxmlformats.org/officeDocument/2006/relationships" xmlns:p="http://schemas.openxmlformats.org/presentationml/2006/main">
  <p:cSld name="Slide113">
    <p:spTree>
      <p:nvGrpSpPr>
        <p:cNvPr id="1" name=""/>
        <p:cNvGrpSpPr/>
        <p:nvPr/>
      </p:nvGrpSpPr>
      <p:grpSpPr>
        <a:xfrm>
          <a:off x="0" y="0"/>
          <a:ext cx="0" cy="0"/>
          <a:chOff x="0" y="0"/>
          <a:chExt cx="0" cy="0"/>
        </a:xfrm>
      </p:grpSpPr>
      <p:sp>
        <p:nvSpPr>
          <p:cNvPr id="116738" name="Titre 1"/>
          <p:cNvSpPr txBox="1">
            <a:spLocks noGrp="1"/>
          </p:cNvSpPr>
          <p:nvPr>
            <p:ph type="title"/>
          </p:nvPr>
        </p:nvSpPr>
        <p:spPr>
          <a:xfrm>
            <a:off x="1087438" y="2794000"/>
            <a:ext cx="8596312" cy="1320800"/>
          </a:xfrm>
        </p:spPr>
        <p:txBody>
          <a:bodyPr anchorCtr="1"/>
          <a:lstStyle/>
          <a:p>
            <a:pPr algn="ctr" eaLnBrk="1"/>
            <a:r>
              <a:rPr sz="4000" smtClean="0">
                <a:latin typeface="Trebuchet MS" pitchFamily="34" charset="0"/>
              </a:rPr>
              <a:t>MERCI POUR VOTRE ATTENTION</a:t>
            </a: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name="Slide60">
    <p:spTree>
      <p:nvGrpSpPr>
        <p:cNvPr id="1" name=""/>
        <p:cNvGrpSpPr/>
        <p:nvPr/>
      </p:nvGrpSpPr>
      <p:grpSpPr>
        <a:xfrm>
          <a:off x="0" y="0"/>
          <a:ext cx="0" cy="0"/>
          <a:chOff x="0" y="0"/>
          <a:chExt cx="0" cy="0"/>
        </a:xfrm>
      </p:grpSpPr>
      <p:sp>
        <p:nvSpPr>
          <p:cNvPr id="17410" name="Espace réservé du contenu 2"/>
          <p:cNvSpPr txBox="1">
            <a:spLocks noGrp="1"/>
          </p:cNvSpPr>
          <p:nvPr>
            <p:ph idx="1"/>
          </p:nvPr>
        </p:nvSpPr>
        <p:spPr>
          <a:xfrm>
            <a:off x="287338" y="346075"/>
            <a:ext cx="11599862" cy="6313488"/>
          </a:xfrm>
        </p:spPr>
        <p:txBody>
          <a:bodyPr/>
          <a:lstStyle/>
          <a:p>
            <a:pPr marL="0" indent="0" eaLnBrk="1">
              <a:buFont typeface="Wingdings 3" pitchFamily="18" charset="2"/>
              <a:buNone/>
            </a:pPr>
            <a:r>
              <a:rPr sz="2800" b="1" smtClean="0">
                <a:solidFill>
                  <a:srgbClr val="FF0000"/>
                </a:solidFill>
                <a:latin typeface="Trebuchet MS" pitchFamily="34" charset="0"/>
              </a:rPr>
              <a:t>Sur le plan </a:t>
            </a:r>
            <a:r>
              <a:rPr sz="2800" b="1" u="sng" smtClean="0">
                <a:solidFill>
                  <a:srgbClr val="FF0000"/>
                </a:solidFill>
                <a:latin typeface="Trebuchet MS" pitchFamily="34" charset="0"/>
              </a:rPr>
              <a:t>É</a:t>
            </a:r>
            <a:r>
              <a:rPr sz="2800" b="1" smtClean="0">
                <a:solidFill>
                  <a:srgbClr val="FF0000"/>
                </a:solidFill>
                <a:latin typeface="Trebuchet MS" pitchFamily="34" charset="0"/>
              </a:rPr>
              <a:t>conomique </a:t>
            </a:r>
            <a:r>
              <a:rPr sz="2800" smtClean="0">
                <a:latin typeface="Trebuchet MS" pitchFamily="34" charset="0"/>
              </a:rPr>
              <a:t>: </a:t>
            </a:r>
          </a:p>
          <a:p>
            <a:pPr marL="0" indent="0" eaLnBrk="1">
              <a:buFont typeface="Wingdings 3" pitchFamily="18" charset="2"/>
              <a:buNone/>
            </a:pPr>
            <a:r>
              <a:rPr sz="2800" smtClean="0">
                <a:latin typeface="Trebuchet MS" pitchFamily="34" charset="0"/>
              </a:rPr>
              <a:t>	- Le </a:t>
            </a:r>
            <a:r>
              <a:rPr sz="2800" i="1" smtClean="0">
                <a:latin typeface="Trebuchet MS" pitchFamily="34" charset="0"/>
              </a:rPr>
              <a:t>Protectionnisme </a:t>
            </a:r>
            <a:r>
              <a:rPr sz="2800" smtClean="0">
                <a:latin typeface="Trebuchet MS" pitchFamily="34" charset="0"/>
              </a:rPr>
              <a:t>fait place au </a:t>
            </a:r>
            <a:r>
              <a:rPr sz="2800" i="1" smtClean="0">
                <a:latin typeface="Trebuchet MS" pitchFamily="34" charset="0"/>
              </a:rPr>
              <a:t>Libre-échange </a:t>
            </a:r>
            <a:endParaRPr sz="2800" smtClean="0">
              <a:latin typeface="Trebuchet MS" pitchFamily="34" charset="0"/>
            </a:endParaRPr>
          </a:p>
          <a:p>
            <a:pPr marL="0" indent="0" eaLnBrk="1">
              <a:buFont typeface="Wingdings 3" pitchFamily="18" charset="2"/>
              <a:buNone/>
            </a:pPr>
            <a:r>
              <a:rPr sz="2800" smtClean="0">
                <a:latin typeface="Trebuchet MS" pitchFamily="34" charset="0"/>
              </a:rPr>
              <a:t>	- Elargissement des marchés économiques : </a:t>
            </a:r>
          </a:p>
          <a:p>
            <a:pPr marL="0" indent="0" eaLnBrk="1">
              <a:buFont typeface="Wingdings 3" pitchFamily="18" charset="2"/>
              <a:buNone/>
            </a:pPr>
            <a:r>
              <a:rPr sz="2800" smtClean="0">
                <a:latin typeface="Trebuchet MS" pitchFamily="34" charset="0"/>
              </a:rPr>
              <a:t>	- Les pays de l’UE font disparaître entre eux tout obstacle à la </a:t>
            </a:r>
          </a:p>
          <a:p>
            <a:pPr marL="0" indent="0" eaLnBrk="1">
              <a:buFont typeface="Wingdings 3" pitchFamily="18" charset="2"/>
              <a:buNone/>
            </a:pPr>
            <a:r>
              <a:rPr sz="2800" smtClean="0">
                <a:latin typeface="Trebuchet MS" pitchFamily="34" charset="0"/>
              </a:rPr>
              <a:t>	-libre circulation des biens, des capitaux et des individus </a:t>
            </a:r>
          </a:p>
          <a:p>
            <a:pPr marL="0" indent="0" eaLnBrk="1">
              <a:buFont typeface="Wingdings 3" pitchFamily="18" charset="2"/>
              <a:buNone/>
            </a:pPr>
            <a:r>
              <a:rPr sz="2800" smtClean="0">
                <a:latin typeface="Trebuchet MS" pitchFamily="34" charset="0"/>
              </a:rPr>
              <a:t>	-L’Europe occidentale devient un immense marché uni et intégré </a:t>
            </a:r>
          </a:p>
          <a:p>
            <a:pPr marL="0" indent="0" eaLnBrk="1">
              <a:buFont typeface="Wingdings 3" pitchFamily="18" charset="2"/>
              <a:buNone/>
            </a:pPr>
            <a:r>
              <a:rPr sz="2800" smtClean="0">
                <a:latin typeface="Trebuchet MS" pitchFamily="34" charset="0"/>
              </a:rPr>
              <a:t>	- Les accords de libre-échange unissent les pays de l’Amérique du Nord et le Mexique – ALENA </a:t>
            </a:r>
          </a:p>
          <a:p>
            <a:pPr marL="0" indent="0" eaLnBrk="1">
              <a:buFont typeface="Wingdings 3" pitchFamily="18" charset="2"/>
              <a:buNone/>
            </a:pPr>
            <a:r>
              <a:rPr sz="2800" smtClean="0">
                <a:latin typeface="Trebuchet MS" pitchFamily="34" charset="0"/>
              </a:rPr>
              <a:t>	- A l’EST, les pays du Sud-Est asiatique se regroupe en de plus puissantes alliances économiques </a:t>
            </a:r>
          </a:p>
          <a:p>
            <a:pPr marL="0" indent="0" eaLnBrk="1">
              <a:buFont typeface="Wingdings 3" pitchFamily="18" charset="2"/>
              <a:buNone/>
            </a:pPr>
            <a:r>
              <a:rPr sz="2800" smtClean="0">
                <a:latin typeface="Trebuchet MS" pitchFamily="34" charset="0"/>
              </a:rPr>
              <a:t>	- En Afrique de l’Ouest, le renforcement de l’unité économique africaine offre un espace économique commun – UEMOA … </a:t>
            </a:r>
          </a:p>
        </p:txBody>
      </p:sp>
      <p:sp>
        <p:nvSpPr>
          <p:cNvPr id="17411"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17412" name="Espace réservé du pied de page 4"/>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17413" name="Espace réservé du numéro de diapositive 5"/>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6E36B185-D3C4-4402-9C5D-6A5266FCA6CC}" type="slidenum">
              <a:rPr lang="en-US" sz="900">
                <a:solidFill>
                  <a:srgbClr val="5FCBEF"/>
                </a:solidFill>
                <a:latin typeface="Trebuchet MS" pitchFamily="34" charset="0"/>
              </a:rPr>
              <a:pPr algn="r" defTabSz="457200" eaLnBrk="1" hangingPunct="1"/>
              <a:t>11</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Slide61">
    <p:spTree>
      <p:nvGrpSpPr>
        <p:cNvPr id="1" name=""/>
        <p:cNvGrpSpPr/>
        <p:nvPr/>
      </p:nvGrpSpPr>
      <p:grpSpPr>
        <a:xfrm>
          <a:off x="0" y="0"/>
          <a:ext cx="0" cy="0"/>
          <a:chOff x="0" y="0"/>
          <a:chExt cx="0" cy="0"/>
        </a:xfrm>
      </p:grpSpPr>
      <p:sp>
        <p:nvSpPr>
          <p:cNvPr id="18434" name="Espace réservé du contenu 2"/>
          <p:cNvSpPr txBox="1">
            <a:spLocks noGrp="1"/>
          </p:cNvSpPr>
          <p:nvPr>
            <p:ph idx="1"/>
          </p:nvPr>
        </p:nvSpPr>
        <p:spPr>
          <a:xfrm>
            <a:off x="190500" y="195263"/>
            <a:ext cx="11874500" cy="6662737"/>
          </a:xfrm>
        </p:spPr>
        <p:txBody>
          <a:bodyPr/>
          <a:lstStyle/>
          <a:p>
            <a:pPr marL="0" indent="0" eaLnBrk="1">
              <a:buFont typeface="Wingdings 3" pitchFamily="18" charset="2"/>
              <a:buNone/>
            </a:pPr>
            <a:r>
              <a:rPr sz="2800" b="1" smtClean="0">
                <a:solidFill>
                  <a:srgbClr val="FF0000"/>
                </a:solidFill>
                <a:latin typeface="Trebuchet MS" pitchFamily="34" charset="0"/>
              </a:rPr>
              <a:t>Sur le plan </a:t>
            </a:r>
            <a:r>
              <a:rPr sz="2800" b="1" u="sng" smtClean="0">
                <a:solidFill>
                  <a:srgbClr val="FF0000"/>
                </a:solidFill>
                <a:latin typeface="Trebuchet MS" pitchFamily="34" charset="0"/>
              </a:rPr>
              <a:t>P</a:t>
            </a:r>
            <a:r>
              <a:rPr sz="2800" b="1" smtClean="0">
                <a:solidFill>
                  <a:srgbClr val="FF0000"/>
                </a:solidFill>
                <a:latin typeface="Trebuchet MS" pitchFamily="34" charset="0"/>
              </a:rPr>
              <a:t>olitique : </a:t>
            </a:r>
          </a:p>
          <a:p>
            <a:pPr marL="0" indent="0" eaLnBrk="1">
              <a:buFont typeface="Wingdings 3" pitchFamily="18" charset="2"/>
              <a:buNone/>
            </a:pPr>
            <a:r>
              <a:rPr sz="2800" smtClean="0">
                <a:latin typeface="Trebuchet MS" pitchFamily="34" charset="0"/>
              </a:rPr>
              <a:t>	- Au niveau mondial : Plus de mur de Berlin, plus de rideau de fer, plus d’Union Soviétique (URSS), plus de guerre froide… </a:t>
            </a:r>
          </a:p>
          <a:p>
            <a:pPr marL="0" indent="0" eaLnBrk="1">
              <a:buFont typeface="Wingdings 3" pitchFamily="18" charset="2"/>
              <a:buNone/>
            </a:pPr>
            <a:r>
              <a:rPr sz="2800" smtClean="0">
                <a:latin typeface="Trebuchet MS" pitchFamily="34" charset="0"/>
              </a:rPr>
              <a:t>	- Au niveau local : multipartisme, 2ème République, Socialisme au pouvoir, Démocratie, transparence électorale, Liberté d’opinion et d’expression, Liberté de presse… </a:t>
            </a:r>
          </a:p>
          <a:p>
            <a:pPr marL="0" indent="0" eaLnBrk="1">
              <a:buFont typeface="Wingdings 3" pitchFamily="18" charset="2"/>
              <a:buNone/>
            </a:pPr>
            <a:endParaRPr sz="1400" smtClean="0">
              <a:latin typeface="Trebuchet MS" pitchFamily="34" charset="0"/>
            </a:endParaRPr>
          </a:p>
          <a:p>
            <a:pPr marL="0" indent="0" eaLnBrk="1">
              <a:buFont typeface="Wingdings 3" pitchFamily="18" charset="2"/>
              <a:buNone/>
            </a:pPr>
            <a:r>
              <a:rPr sz="2800" b="1" smtClean="0">
                <a:solidFill>
                  <a:srgbClr val="FF0000"/>
                </a:solidFill>
                <a:latin typeface="Trebuchet MS" pitchFamily="34" charset="0"/>
              </a:rPr>
              <a:t>Sur le plan </a:t>
            </a:r>
            <a:r>
              <a:rPr sz="2800" b="1" u="sng" smtClean="0">
                <a:solidFill>
                  <a:srgbClr val="FF0000"/>
                </a:solidFill>
                <a:latin typeface="Trebuchet MS" pitchFamily="34" charset="0"/>
              </a:rPr>
              <a:t>E</a:t>
            </a:r>
            <a:r>
              <a:rPr sz="2800" b="1" smtClean="0">
                <a:solidFill>
                  <a:srgbClr val="FF0000"/>
                </a:solidFill>
                <a:latin typeface="Trebuchet MS" pitchFamily="34" charset="0"/>
              </a:rPr>
              <a:t>cologique : </a:t>
            </a:r>
          </a:p>
          <a:p>
            <a:pPr marL="0" indent="0" eaLnBrk="1">
              <a:buFont typeface="Wingdings 3" pitchFamily="18" charset="2"/>
              <a:buNone/>
            </a:pPr>
            <a:r>
              <a:rPr sz="2800" smtClean="0">
                <a:latin typeface="Trebuchet MS" pitchFamily="34" charset="0"/>
              </a:rPr>
              <a:t>	- L’Environnement tient désormais une place importante Politique anti-pollution voiture non polluante </a:t>
            </a:r>
          </a:p>
          <a:p>
            <a:pPr marL="0" indent="0" eaLnBrk="1">
              <a:buFont typeface="Wingdings 3" pitchFamily="18" charset="2"/>
              <a:buNone/>
            </a:pPr>
            <a:r>
              <a:rPr sz="2800" smtClean="0">
                <a:latin typeface="Trebuchet MS" pitchFamily="34" charset="0"/>
              </a:rPr>
              <a:t>	- Pollution industrielle sévèrement sanctionnée </a:t>
            </a:r>
          </a:p>
          <a:p>
            <a:pPr marL="0" indent="0" eaLnBrk="1">
              <a:buFont typeface="Wingdings 3" pitchFamily="18" charset="2"/>
              <a:buNone/>
            </a:pPr>
            <a:r>
              <a:rPr sz="2800" smtClean="0">
                <a:latin typeface="Trebuchet MS" pitchFamily="34" charset="0"/>
              </a:rPr>
              <a:t>	- Normes environnementales nationales et internationales </a:t>
            </a:r>
          </a:p>
          <a:p>
            <a:pPr marL="0" indent="0" eaLnBrk="1">
              <a:buFont typeface="Wingdings 3" pitchFamily="18" charset="2"/>
              <a:buNone/>
            </a:pPr>
            <a:r>
              <a:rPr sz="2800" smtClean="0">
                <a:latin typeface="Trebuchet MS" pitchFamily="34" charset="0"/>
              </a:rPr>
              <a:t>	- Normes ISO 14000 – Certification contractuelle </a:t>
            </a:r>
          </a:p>
        </p:txBody>
      </p:sp>
      <p:sp>
        <p:nvSpPr>
          <p:cNvPr id="18435"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18436" name="Espace réservé du pied de page 4"/>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18437" name="Espace réservé du numéro de diapositive 5"/>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5DDCD241-2F18-4E2A-A2D4-024027DB34FA}" type="slidenum">
              <a:rPr lang="en-US" sz="900">
                <a:solidFill>
                  <a:srgbClr val="5FCBEF"/>
                </a:solidFill>
                <a:latin typeface="Trebuchet MS" pitchFamily="34" charset="0"/>
              </a:rPr>
              <a:pPr algn="r" defTabSz="457200" eaLnBrk="1" hangingPunct="1"/>
              <a:t>12</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Slide62">
    <p:spTree>
      <p:nvGrpSpPr>
        <p:cNvPr id="1" name=""/>
        <p:cNvGrpSpPr/>
        <p:nvPr/>
      </p:nvGrpSpPr>
      <p:grpSpPr>
        <a:xfrm>
          <a:off x="0" y="0"/>
          <a:ext cx="0" cy="0"/>
          <a:chOff x="0" y="0"/>
          <a:chExt cx="0" cy="0"/>
        </a:xfrm>
      </p:grpSpPr>
      <p:sp>
        <p:nvSpPr>
          <p:cNvPr id="19458" name="Titre 1"/>
          <p:cNvSpPr txBox="1">
            <a:spLocks noGrp="1"/>
          </p:cNvSpPr>
          <p:nvPr>
            <p:ph type="title"/>
          </p:nvPr>
        </p:nvSpPr>
        <p:spPr>
          <a:xfrm>
            <a:off x="677863" y="268288"/>
            <a:ext cx="8596312" cy="660400"/>
          </a:xfrm>
        </p:spPr>
        <p:txBody>
          <a:bodyPr anchorCtr="1"/>
          <a:lstStyle/>
          <a:p>
            <a:pPr algn="ctr" eaLnBrk="1"/>
            <a:r>
              <a:rPr b="1" u="sng" smtClean="0">
                <a:latin typeface="Trebuchet MS" pitchFamily="34" charset="0"/>
              </a:rPr>
              <a:t>QUEL EST LE CONSTAT?</a:t>
            </a:r>
          </a:p>
        </p:txBody>
      </p:sp>
      <p:sp>
        <p:nvSpPr>
          <p:cNvPr id="19459" name="Espace réservé du contenu 2"/>
          <p:cNvSpPr txBox="1">
            <a:spLocks noGrp="1"/>
          </p:cNvSpPr>
          <p:nvPr>
            <p:ph idx="1"/>
          </p:nvPr>
        </p:nvSpPr>
        <p:spPr>
          <a:xfrm>
            <a:off x="677863" y="1544638"/>
            <a:ext cx="10499725" cy="4497387"/>
          </a:xfrm>
        </p:spPr>
        <p:txBody>
          <a:bodyPr/>
          <a:lstStyle/>
          <a:p>
            <a:pPr marL="0" indent="0" algn="just" eaLnBrk="1">
              <a:buFont typeface="Wingdings 3" pitchFamily="18" charset="2"/>
              <a:buNone/>
            </a:pPr>
            <a:r>
              <a:rPr sz="3600" smtClean="0">
                <a:latin typeface="Trebuchet MS" pitchFamily="34" charset="0"/>
              </a:rPr>
              <a:t>“ Face à ces changements et bouleversements de tous ordres affectant nécessairement le monde des affaires, certains Dirigeants d’entreprise d’aujourd’hui gèrent encore leurs affaires selon des modèles datant de 1776 !!! ”</a:t>
            </a:r>
          </a:p>
          <a:p>
            <a:pPr marL="0" indent="0" eaLnBrk="1">
              <a:buFont typeface="Wingdings 3" pitchFamily="18" charset="2"/>
              <a:buNone/>
            </a:pPr>
            <a:r>
              <a:rPr sz="3600" smtClean="0">
                <a:latin typeface="Trebuchet MS" pitchFamily="34" charset="0"/>
              </a:rPr>
              <a:t> </a:t>
            </a:r>
          </a:p>
          <a:p>
            <a:pPr marL="0" indent="0" algn="ctr" eaLnBrk="1">
              <a:buFont typeface="Wingdings 3" pitchFamily="18" charset="2"/>
              <a:buNone/>
            </a:pPr>
            <a:r>
              <a:rPr sz="3600" smtClean="0">
                <a:latin typeface="Trebuchet MS" pitchFamily="34" charset="0"/>
              </a:rPr>
              <a:t>(Adam Smith,Taylor, Henry Fayol) </a:t>
            </a:r>
          </a:p>
        </p:txBody>
      </p:sp>
      <p:sp>
        <p:nvSpPr>
          <p:cNvPr id="19460"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19461"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19462"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8C7CCCAC-F995-4D21-8D6F-E9F3A7A4F9E5}" type="slidenum">
              <a:rPr lang="en-US" sz="900">
                <a:solidFill>
                  <a:srgbClr val="5FCBEF"/>
                </a:solidFill>
                <a:latin typeface="Trebuchet MS" pitchFamily="34" charset="0"/>
              </a:rPr>
              <a:pPr algn="r" defTabSz="457200" eaLnBrk="1" hangingPunct="1"/>
              <a:t>13</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name="Slide63">
    <p:spTree>
      <p:nvGrpSpPr>
        <p:cNvPr id="1" name=""/>
        <p:cNvGrpSpPr/>
        <p:nvPr/>
      </p:nvGrpSpPr>
      <p:grpSpPr>
        <a:xfrm>
          <a:off x="0" y="0"/>
          <a:ext cx="0" cy="0"/>
          <a:chOff x="0" y="0"/>
          <a:chExt cx="0" cy="0"/>
        </a:xfrm>
      </p:grpSpPr>
      <p:sp>
        <p:nvSpPr>
          <p:cNvPr id="20482" name="Titre 1"/>
          <p:cNvSpPr txBox="1">
            <a:spLocks noGrp="1"/>
          </p:cNvSpPr>
          <p:nvPr>
            <p:ph type="title"/>
          </p:nvPr>
        </p:nvSpPr>
        <p:spPr>
          <a:xfrm>
            <a:off x="1631950" y="690563"/>
            <a:ext cx="8597900" cy="658812"/>
          </a:xfrm>
        </p:spPr>
        <p:txBody>
          <a:bodyPr anchorCtr="1"/>
          <a:lstStyle/>
          <a:p>
            <a:pPr algn="ctr" eaLnBrk="1"/>
            <a:r>
              <a:rPr smtClean="0">
                <a:latin typeface="Trebuchet MS" pitchFamily="34" charset="0"/>
              </a:rPr>
              <a:t>…..ET QUE FAIT-ON FACE A CELA?</a:t>
            </a:r>
          </a:p>
        </p:txBody>
      </p:sp>
      <p:sp>
        <p:nvSpPr>
          <p:cNvPr id="20483" name="Espace réservé du contenu 2"/>
          <p:cNvSpPr txBox="1">
            <a:spLocks noGrp="1"/>
          </p:cNvSpPr>
          <p:nvPr>
            <p:ph idx="1"/>
          </p:nvPr>
        </p:nvSpPr>
        <p:spPr>
          <a:xfrm>
            <a:off x="677863" y="1714500"/>
            <a:ext cx="10868025" cy="4327525"/>
          </a:xfrm>
        </p:spPr>
        <p:txBody>
          <a:bodyPr anchorCtr="1"/>
          <a:lstStyle/>
          <a:p>
            <a:pPr marL="0" indent="0" algn="ctr" eaLnBrk="1">
              <a:buFont typeface="Wingdings 3" pitchFamily="18" charset="2"/>
              <a:buNone/>
            </a:pPr>
            <a:endParaRPr sz="4000" smtClean="0">
              <a:latin typeface="Trebuchet MS" pitchFamily="34" charset="0"/>
            </a:endParaRPr>
          </a:p>
          <a:p>
            <a:pPr marL="0" indent="0" algn="ctr" eaLnBrk="1">
              <a:buFont typeface="Wingdings 3" pitchFamily="18" charset="2"/>
              <a:buNone/>
            </a:pPr>
            <a:r>
              <a:rPr sz="4000" smtClean="0">
                <a:latin typeface="Trebuchet MS" pitchFamily="34" charset="0"/>
              </a:rPr>
              <a:t>!!!Les Gestionnaires essaient actuellement de résoudre des problèmes d’</a:t>
            </a:r>
            <a:r>
              <a:rPr sz="4000" b="1" u="sng" smtClean="0">
                <a:latin typeface="Trebuchet MS" pitchFamily="34" charset="0"/>
              </a:rPr>
              <a:t>aujourd’hui</a:t>
            </a:r>
            <a:r>
              <a:rPr sz="4000" smtClean="0">
                <a:latin typeface="Trebuchet MS" pitchFamily="34" charset="0"/>
              </a:rPr>
              <a:t> avec des outils d’</a:t>
            </a:r>
            <a:r>
              <a:rPr sz="4000" b="1" u="sng" smtClean="0">
                <a:latin typeface="Trebuchet MS" pitchFamily="34" charset="0"/>
              </a:rPr>
              <a:t>hier</a:t>
            </a:r>
            <a:r>
              <a:rPr sz="4000" smtClean="0">
                <a:latin typeface="Trebuchet MS" pitchFamily="34" charset="0"/>
              </a:rPr>
              <a:t> et espèrent être encore en affaires </a:t>
            </a:r>
            <a:r>
              <a:rPr sz="4000" b="1" u="sng" smtClean="0">
                <a:latin typeface="Trebuchet MS" pitchFamily="34" charset="0"/>
              </a:rPr>
              <a:t>demain</a:t>
            </a:r>
            <a:r>
              <a:rPr sz="4000" smtClean="0">
                <a:latin typeface="Trebuchet MS" pitchFamily="34" charset="0"/>
              </a:rPr>
              <a:t> !!!</a:t>
            </a:r>
          </a:p>
          <a:p>
            <a:pPr marL="0" indent="0" algn="ctr" eaLnBrk="1">
              <a:buFont typeface="Wingdings 3" pitchFamily="18" charset="2"/>
              <a:buNone/>
            </a:pPr>
            <a:endParaRPr sz="4000" smtClean="0">
              <a:latin typeface="Trebuchet MS" pitchFamily="34" charset="0"/>
            </a:endParaRPr>
          </a:p>
          <a:p>
            <a:pPr marL="0" indent="0" algn="ctr" eaLnBrk="1">
              <a:buFont typeface="Wingdings 3" pitchFamily="18" charset="2"/>
              <a:buNone/>
            </a:pPr>
            <a:r>
              <a:rPr sz="4000" b="1" smtClean="0">
                <a:solidFill>
                  <a:srgbClr val="FF0000"/>
                </a:solidFill>
                <a:latin typeface="Showcard Gothic" pitchFamily="82" charset="0"/>
              </a:rPr>
              <a:t>« C’est de l’UTOPIE » </a:t>
            </a:r>
          </a:p>
        </p:txBody>
      </p:sp>
      <p:sp>
        <p:nvSpPr>
          <p:cNvPr id="20484"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20485"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20486"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B1518075-CE74-4DE3-BA12-11C72427B76B}" type="slidenum">
              <a:rPr lang="en-US" sz="900">
                <a:solidFill>
                  <a:srgbClr val="5FCBEF"/>
                </a:solidFill>
                <a:latin typeface="Trebuchet MS" pitchFamily="34" charset="0"/>
              </a:rPr>
              <a:pPr algn="r" defTabSz="457200" eaLnBrk="1" hangingPunct="1"/>
              <a:t>14</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name="Slide64">
    <p:spTree>
      <p:nvGrpSpPr>
        <p:cNvPr id="1" name=""/>
        <p:cNvGrpSpPr/>
        <p:nvPr/>
      </p:nvGrpSpPr>
      <p:grpSpPr>
        <a:xfrm>
          <a:off x="0" y="0"/>
          <a:ext cx="0" cy="0"/>
          <a:chOff x="0" y="0"/>
          <a:chExt cx="0" cy="0"/>
        </a:xfrm>
      </p:grpSpPr>
      <p:sp>
        <p:nvSpPr>
          <p:cNvPr id="21506" name="Titre 1"/>
          <p:cNvSpPr txBox="1">
            <a:spLocks noGrp="1"/>
          </p:cNvSpPr>
          <p:nvPr>
            <p:ph type="title"/>
          </p:nvPr>
        </p:nvSpPr>
        <p:spPr>
          <a:xfrm>
            <a:off x="1878013" y="282575"/>
            <a:ext cx="8596312" cy="727075"/>
          </a:xfrm>
        </p:spPr>
        <p:txBody>
          <a:bodyPr anchorCtr="1"/>
          <a:lstStyle/>
          <a:p>
            <a:pPr algn="ctr" eaLnBrk="1"/>
            <a:r>
              <a:rPr smtClean="0">
                <a:latin typeface="Trebuchet MS" pitchFamily="34" charset="0"/>
              </a:rPr>
              <a:t>……… A LA REALITE !!!!</a:t>
            </a:r>
          </a:p>
        </p:txBody>
      </p:sp>
      <p:sp>
        <p:nvSpPr>
          <p:cNvPr id="21507" name="Espace réservé du contenu 2"/>
          <p:cNvSpPr txBox="1">
            <a:spLocks noGrp="1"/>
          </p:cNvSpPr>
          <p:nvPr>
            <p:ph idx="1"/>
          </p:nvPr>
        </p:nvSpPr>
        <p:spPr>
          <a:xfrm>
            <a:off x="677863" y="1192213"/>
            <a:ext cx="10690225" cy="4849812"/>
          </a:xfrm>
        </p:spPr>
        <p:txBody>
          <a:bodyPr/>
          <a:lstStyle/>
          <a:p>
            <a:pPr marL="0" indent="0" algn="just" eaLnBrk="1">
              <a:buFont typeface="Wingdings 3" pitchFamily="18" charset="2"/>
              <a:buNone/>
            </a:pPr>
            <a:r>
              <a:rPr sz="2800" smtClean="0">
                <a:latin typeface="Trebuchet MS" pitchFamily="34" charset="0"/>
              </a:rPr>
              <a:t>« Quand les hommes se trouvent dans une situation nouvelle, ils s’adaptent et changent. Mais aussi longtemps qu’ils espèrent que les choses pourront rester en l ’état ou faire l ’objet de compromis, ils n ’écoutent pas volontiers les idées neuves. </a:t>
            </a:r>
          </a:p>
          <a:p>
            <a:pPr marL="0" indent="0" algn="just" eaLnBrk="1">
              <a:buFont typeface="Wingdings 3" pitchFamily="18" charset="2"/>
              <a:buNone/>
            </a:pPr>
            <a:r>
              <a:rPr sz="2800" smtClean="0">
                <a:latin typeface="Trebuchet MS" pitchFamily="34" charset="0"/>
              </a:rPr>
              <a:t>Ce qui nous arrête, c’est la peur du changement. Et pourtant c’est du changement que dépend notre salut. </a:t>
            </a:r>
          </a:p>
          <a:p>
            <a:pPr marL="0" indent="0" algn="just" eaLnBrk="1">
              <a:buFont typeface="Wingdings 3" pitchFamily="18" charset="2"/>
              <a:buNone/>
            </a:pPr>
            <a:r>
              <a:rPr sz="2800" smtClean="0">
                <a:latin typeface="Trebuchet MS" pitchFamily="34" charset="0"/>
              </a:rPr>
              <a:t>Nous n ’avons que le choix entre les changements dans lesquels nous serons entraînés et ceux que nous aurons su vouloir accomplir. » </a:t>
            </a:r>
          </a:p>
          <a:p>
            <a:pPr marL="0" indent="0" algn="ctr" eaLnBrk="1">
              <a:buFont typeface="Wingdings 3" pitchFamily="18" charset="2"/>
              <a:buNone/>
            </a:pPr>
            <a:r>
              <a:rPr sz="2800" smtClean="0">
                <a:latin typeface="Trebuchet MS" pitchFamily="34" charset="0"/>
              </a:rPr>
              <a:t>Jean MONNET, économiste français </a:t>
            </a:r>
          </a:p>
        </p:txBody>
      </p:sp>
      <p:sp>
        <p:nvSpPr>
          <p:cNvPr id="21508"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21509"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21510"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7FC5E980-F4AF-4CBD-B0A5-EEDD060A1E8A}" type="slidenum">
              <a:rPr lang="en-US" sz="900">
                <a:solidFill>
                  <a:srgbClr val="5FCBEF"/>
                </a:solidFill>
                <a:latin typeface="Trebuchet MS" pitchFamily="34" charset="0"/>
              </a:rPr>
              <a:pPr algn="r" defTabSz="457200" eaLnBrk="1" hangingPunct="1"/>
              <a:t>15</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name="Slide21">
    <p:spTree>
      <p:nvGrpSpPr>
        <p:cNvPr id="1" name=""/>
        <p:cNvGrpSpPr/>
        <p:nvPr/>
      </p:nvGrpSpPr>
      <p:grpSpPr>
        <a:xfrm>
          <a:off x="0" y="0"/>
          <a:ext cx="0" cy="0"/>
          <a:chOff x="0" y="0"/>
          <a:chExt cx="0" cy="0"/>
        </a:xfrm>
      </p:grpSpPr>
      <p:sp>
        <p:nvSpPr>
          <p:cNvPr id="22530" name="Titre 1"/>
          <p:cNvSpPr txBox="1">
            <a:spLocks noGrp="1"/>
          </p:cNvSpPr>
          <p:nvPr>
            <p:ph type="title"/>
          </p:nvPr>
        </p:nvSpPr>
        <p:spPr>
          <a:xfrm>
            <a:off x="677863" y="0"/>
            <a:ext cx="8596312" cy="576263"/>
          </a:xfrm>
        </p:spPr>
        <p:txBody>
          <a:bodyPr anchorCtr="1"/>
          <a:lstStyle/>
          <a:p>
            <a:pPr algn="ctr" eaLnBrk="1"/>
            <a:r>
              <a:rPr sz="2900" b="1" smtClean="0">
                <a:latin typeface="Trebuchet MS" pitchFamily="34" charset="0"/>
              </a:rPr>
              <a:t>Plan du cours </a:t>
            </a:r>
            <a:r>
              <a:rPr sz="2300" b="1" smtClean="0">
                <a:latin typeface="Trebuchet MS" pitchFamily="34" charset="0"/>
              </a:rPr>
              <a:t>(suite)</a:t>
            </a:r>
            <a:endParaRPr sz="2900" smtClean="0">
              <a:latin typeface="Trebuchet MS" pitchFamily="34" charset="0"/>
            </a:endParaRPr>
          </a:p>
        </p:txBody>
      </p:sp>
      <p:sp>
        <p:nvSpPr>
          <p:cNvPr id="3" name="Espace réservé du contenu 2"/>
          <p:cNvSpPr txBox="1">
            <a:spLocks noGrp="1"/>
          </p:cNvSpPr>
          <p:nvPr>
            <p:ph idx="1"/>
          </p:nvPr>
        </p:nvSpPr>
        <p:spPr>
          <a:xfrm>
            <a:off x="2420938" y="731838"/>
            <a:ext cx="7229475" cy="5689600"/>
          </a:xfrm>
        </p:spPr>
        <p:txBody>
          <a:bodyPr>
            <a:noAutofit/>
          </a:bodyPr>
          <a:lstStyle/>
          <a:p>
            <a:pPr marL="0" indent="0" eaLnBrk="1" fontAlgn="auto">
              <a:spcAft>
                <a:spcPts val="0"/>
              </a:spcAft>
              <a:buFont typeface="Wingdings 3"/>
              <a:buNone/>
              <a:defRPr/>
            </a:pPr>
            <a:r>
              <a:rPr sz="2000" b="1" smtClean="0"/>
              <a:t>		PARTIE 1 : GENERALITE</a:t>
            </a:r>
            <a:endParaRPr sz="2000" smtClean="0"/>
          </a:p>
          <a:p>
            <a:pPr eaLnBrk="1" fontAlgn="auto">
              <a:spcAft>
                <a:spcPts val="0"/>
              </a:spcAft>
              <a:buFont typeface="Wingdings 3"/>
              <a:buChar char=""/>
              <a:defRPr/>
            </a:pPr>
            <a:r>
              <a:rPr sz="2800" smtClean="0"/>
              <a:t>Chapitre 1 : Historique de la Qualité </a:t>
            </a:r>
          </a:p>
          <a:p>
            <a:pPr eaLnBrk="1" fontAlgn="auto">
              <a:spcAft>
                <a:spcPts val="0"/>
              </a:spcAft>
              <a:buFont typeface="Wingdings 3"/>
              <a:buChar char=""/>
              <a:defRPr/>
            </a:pPr>
            <a:r>
              <a:rPr sz="2000" smtClean="0"/>
              <a:t>Chapitre 2 : Définition des concepts</a:t>
            </a:r>
          </a:p>
          <a:p>
            <a:pPr eaLnBrk="1" fontAlgn="auto">
              <a:spcAft>
                <a:spcPts val="0"/>
              </a:spcAft>
              <a:buFont typeface="Wingdings 3"/>
              <a:buChar char=""/>
              <a:defRPr/>
            </a:pPr>
            <a:r>
              <a:rPr sz="2000" smtClean="0"/>
              <a:t>Chapitre 3 : Les principes de la Qualité</a:t>
            </a:r>
          </a:p>
          <a:p>
            <a:pPr eaLnBrk="1" fontAlgn="auto">
              <a:spcAft>
                <a:spcPts val="0"/>
              </a:spcAft>
              <a:buFont typeface="Wingdings 3"/>
              <a:buChar char=""/>
              <a:defRPr/>
            </a:pPr>
            <a:r>
              <a:rPr sz="2000" smtClean="0"/>
              <a:t>Chapitre 4 : Les enjeux de la Qualité</a:t>
            </a:r>
          </a:p>
          <a:p>
            <a:pPr eaLnBrk="1" fontAlgn="auto">
              <a:spcAft>
                <a:spcPts val="0"/>
              </a:spcAft>
              <a:buFont typeface="Wingdings 3"/>
              <a:buChar char=""/>
              <a:defRPr/>
            </a:pPr>
            <a:endParaRPr sz="2000" b="1" smtClean="0"/>
          </a:p>
          <a:p>
            <a:pPr marL="0" indent="0" eaLnBrk="1" fontAlgn="auto">
              <a:spcAft>
                <a:spcPts val="0"/>
              </a:spcAft>
              <a:buFont typeface="Wingdings 3"/>
              <a:buNone/>
              <a:defRPr/>
            </a:pPr>
            <a:r>
              <a:rPr sz="2000" b="1" smtClean="0"/>
              <a:t>		PARTIE II : LA DEMARCHE QUALITE</a:t>
            </a:r>
            <a:endParaRPr sz="2000" smtClean="0"/>
          </a:p>
          <a:p>
            <a:pPr eaLnBrk="1" fontAlgn="auto">
              <a:spcAft>
                <a:spcPts val="0"/>
              </a:spcAft>
              <a:buFont typeface="Wingdings 3"/>
              <a:buChar char=""/>
              <a:defRPr/>
            </a:pPr>
            <a:r>
              <a:rPr sz="2000" smtClean="0"/>
              <a:t>Chapitre 1 : Définition et structuration</a:t>
            </a:r>
          </a:p>
          <a:p>
            <a:pPr eaLnBrk="1" fontAlgn="auto">
              <a:spcAft>
                <a:spcPts val="0"/>
              </a:spcAft>
              <a:buFont typeface="Wingdings 3"/>
              <a:buChar char=""/>
              <a:defRPr/>
            </a:pPr>
            <a:r>
              <a:rPr sz="2000" smtClean="0"/>
              <a:t>Chapitre 2 : Mise en œuvre de la démarche Qualité</a:t>
            </a:r>
          </a:p>
          <a:p>
            <a:pPr marL="0" indent="0" eaLnBrk="1" fontAlgn="auto">
              <a:spcAft>
                <a:spcPts val="0"/>
              </a:spcAft>
              <a:buFont typeface="Wingdings 3"/>
              <a:buNone/>
              <a:defRPr/>
            </a:pPr>
            <a:endParaRPr sz="2000" smtClean="0"/>
          </a:p>
          <a:p>
            <a:pPr marL="0" indent="0" eaLnBrk="1" fontAlgn="auto">
              <a:spcAft>
                <a:spcPts val="0"/>
              </a:spcAft>
              <a:buFont typeface="Wingdings 3"/>
              <a:buNone/>
              <a:defRPr/>
            </a:pPr>
            <a:r>
              <a:rPr sz="2000" b="1" smtClean="0"/>
              <a:t>		PARTIE III : LA NORME ISO 9001 ET CERTIFICATION</a:t>
            </a:r>
            <a:endParaRPr sz="2000" smtClean="0"/>
          </a:p>
          <a:p>
            <a:pPr eaLnBrk="1" fontAlgn="auto">
              <a:spcAft>
                <a:spcPts val="0"/>
              </a:spcAft>
              <a:buFont typeface="Wingdings 3"/>
              <a:buChar char=""/>
              <a:defRPr/>
            </a:pPr>
            <a:r>
              <a:rPr sz="2000" smtClean="0"/>
              <a:t>Chapitre 1 : La norme ISO 9001</a:t>
            </a:r>
          </a:p>
          <a:p>
            <a:pPr eaLnBrk="1" fontAlgn="auto">
              <a:spcAft>
                <a:spcPts val="0"/>
              </a:spcAft>
              <a:buFont typeface="Wingdings 3"/>
              <a:buChar char=""/>
              <a:defRPr/>
            </a:pPr>
            <a:r>
              <a:rPr sz="2000" smtClean="0"/>
              <a:t>Chapitre 2 : Le processus de certification </a:t>
            </a:r>
          </a:p>
          <a:p>
            <a:pPr eaLnBrk="1" fontAlgn="auto">
              <a:spcAft>
                <a:spcPts val="0"/>
              </a:spcAft>
              <a:buFont typeface="Wingdings 3"/>
              <a:buChar char=""/>
              <a:defRPr/>
            </a:pPr>
            <a:endParaRPr sz="2000" smtClean="0"/>
          </a:p>
        </p:txBody>
      </p:sp>
      <p:sp>
        <p:nvSpPr>
          <p:cNvPr id="22532" name="Rectangle 3"/>
          <p:cNvSpPr>
            <a:spLocks noChangeArrowheads="1"/>
          </p:cNvSpPr>
          <p:nvPr/>
        </p:nvSpPr>
        <p:spPr bwMode="auto">
          <a:xfrm>
            <a:off x="2420938" y="1730375"/>
            <a:ext cx="7229475" cy="4725988"/>
          </a:xfrm>
          <a:prstGeom prst="rect">
            <a:avLst/>
          </a:prstGeom>
          <a:solidFill>
            <a:srgbClr val="D9D9D9">
              <a:alpha val="74117"/>
            </a:srgbClr>
          </a:solidFill>
          <a:ln w="9525">
            <a:noFill/>
            <a:miter lim="800000"/>
            <a:headEnd/>
            <a:tailEnd/>
          </a:ln>
        </p:spPr>
        <p:txBody>
          <a:bodyPr anchor="ctr" anchorCtr="1"/>
          <a:lstStyle/>
          <a:p>
            <a:pPr algn="ctr" eaLnBrk="1" hangingPunct="1"/>
            <a:endParaRPr lang="fr-FR">
              <a:solidFill>
                <a:srgbClr val="FFFFFF"/>
              </a:solidFill>
            </a:endParaRPr>
          </a:p>
        </p:txBody>
      </p:sp>
      <p:sp>
        <p:nvSpPr>
          <p:cNvPr id="22533" name="Espace réservé du pied de page 4"/>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22534" name="Espace réservé du numéro de diapositive 5"/>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FD81DDEE-B926-4A81-9ACD-ED311F01E3F2}" type="slidenum">
              <a:rPr lang="en-US" sz="900">
                <a:solidFill>
                  <a:srgbClr val="5FCBEF"/>
                </a:solidFill>
                <a:latin typeface="Trebuchet MS" pitchFamily="34" charset="0"/>
              </a:rPr>
              <a:pPr algn="r" defTabSz="457200" eaLnBrk="1" hangingPunct="1"/>
              <a:t>16</a:t>
            </a:fld>
            <a:endParaRPr lang="en-US" sz="900">
              <a:solidFill>
                <a:srgbClr val="5FCBEF"/>
              </a:solidFill>
              <a:latin typeface="Trebuchet MS" pitchFamily="34" charset="0"/>
            </a:endParaRPr>
          </a:p>
        </p:txBody>
      </p:sp>
      <p:sp>
        <p:nvSpPr>
          <p:cNvPr id="22535" name="Espace réservé du pied de page 6"/>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22536" name="Espace réservé du pied de page 8"/>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22537" name="Espace réservé du numéro de diapositive 9"/>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4D5DCE68-9BB6-413F-9261-E1C6F178EFD6}" type="slidenum">
              <a:rPr lang="en-US" sz="900">
                <a:solidFill>
                  <a:srgbClr val="5FCBEF"/>
                </a:solidFill>
                <a:latin typeface="Trebuchet MS" pitchFamily="34" charset="0"/>
              </a:rPr>
              <a:pPr algn="r" defTabSz="457200" eaLnBrk="1" hangingPunct="1"/>
              <a:t>16</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name="Slide67">
    <p:spTree>
      <p:nvGrpSpPr>
        <p:cNvPr id="1" name=""/>
        <p:cNvGrpSpPr/>
        <p:nvPr/>
      </p:nvGrpSpPr>
      <p:grpSpPr>
        <a:xfrm>
          <a:off x="0" y="0"/>
          <a:ext cx="0" cy="0"/>
          <a:chOff x="0" y="0"/>
          <a:chExt cx="0" cy="0"/>
        </a:xfrm>
      </p:grpSpPr>
      <p:sp>
        <p:nvSpPr>
          <p:cNvPr id="23554" name="Titre 1"/>
          <p:cNvSpPr txBox="1">
            <a:spLocks noGrp="1"/>
          </p:cNvSpPr>
          <p:nvPr>
            <p:ph type="title"/>
          </p:nvPr>
        </p:nvSpPr>
        <p:spPr>
          <a:xfrm>
            <a:off x="2674938" y="222250"/>
            <a:ext cx="5386387" cy="712788"/>
          </a:xfrm>
        </p:spPr>
        <p:txBody>
          <a:bodyPr/>
          <a:lstStyle/>
          <a:p>
            <a:pPr eaLnBrk="1"/>
            <a:r>
              <a:rPr smtClean="0">
                <a:latin typeface="Trebuchet MS" pitchFamily="34" charset="0"/>
              </a:rPr>
              <a:t>HISTOIRE DE LA QUALITE</a:t>
            </a:r>
          </a:p>
        </p:txBody>
      </p:sp>
      <p:sp>
        <p:nvSpPr>
          <p:cNvPr id="3" name="Espace réservé du contenu 2"/>
          <p:cNvSpPr txBox="1">
            <a:spLocks noGrp="1"/>
          </p:cNvSpPr>
          <p:nvPr>
            <p:ph idx="1"/>
          </p:nvPr>
        </p:nvSpPr>
        <p:spPr>
          <a:xfrm>
            <a:off x="677863" y="1185863"/>
            <a:ext cx="8596312" cy="4740275"/>
          </a:xfrm>
        </p:spPr>
        <p:txBody>
          <a:bodyPr/>
          <a:lstStyle/>
          <a:p>
            <a:pPr eaLnBrk="1"/>
            <a:r>
              <a:rPr b="1" smtClean="0">
                <a:latin typeface="Trebuchet MS" pitchFamily="34" charset="0"/>
              </a:rPr>
              <a:t>Première époque, les années 1930 à 1945 : </a:t>
            </a:r>
            <a:r>
              <a:rPr smtClean="0">
                <a:latin typeface="Trebuchet MS" pitchFamily="34" charset="0"/>
              </a:rPr>
              <a:t>L'émergence du contrôle qualité.</a:t>
            </a:r>
          </a:p>
          <a:p>
            <a:pPr eaLnBrk="1"/>
            <a:endParaRPr smtClean="0">
              <a:latin typeface="Trebuchet MS" pitchFamily="34" charset="0"/>
            </a:endParaRPr>
          </a:p>
          <a:p>
            <a:pPr eaLnBrk="1"/>
            <a:r>
              <a:rPr b="1" smtClean="0">
                <a:latin typeface="Trebuchet MS" pitchFamily="34" charset="0"/>
              </a:rPr>
              <a:t>Deuxième époque, les années 50, 60 au Japon : </a:t>
            </a:r>
            <a:r>
              <a:rPr smtClean="0">
                <a:latin typeface="Trebuchet MS" pitchFamily="34" charset="0"/>
              </a:rPr>
              <a:t>Naissance des concepts qualité totale et l’assurance qualité.</a:t>
            </a:r>
          </a:p>
          <a:p>
            <a:pPr eaLnBrk="1"/>
            <a:endParaRPr smtClean="0">
              <a:latin typeface="Trebuchet MS" pitchFamily="34" charset="0"/>
            </a:endParaRPr>
          </a:p>
          <a:p>
            <a:pPr eaLnBrk="1"/>
            <a:r>
              <a:rPr b="1" smtClean="0">
                <a:latin typeface="Trebuchet MS" pitchFamily="34" charset="0"/>
              </a:rPr>
              <a:t>Troisième époque, fin des années 70 en occident : </a:t>
            </a:r>
            <a:r>
              <a:rPr smtClean="0">
                <a:latin typeface="Trebuchet MS" pitchFamily="34" charset="0"/>
              </a:rPr>
              <a:t>Généralisation de la qualité totale.</a:t>
            </a:r>
            <a:r>
              <a:rPr b="1" smtClean="0">
                <a:latin typeface="Trebuchet MS" pitchFamily="34" charset="0"/>
              </a:rPr>
              <a:t> </a:t>
            </a:r>
          </a:p>
          <a:p>
            <a:pPr eaLnBrk="1"/>
            <a:endParaRPr b="1" smtClean="0">
              <a:latin typeface="Trebuchet MS" pitchFamily="34" charset="0"/>
            </a:endParaRPr>
          </a:p>
          <a:p>
            <a:pPr eaLnBrk="1"/>
            <a:r>
              <a:rPr b="1" smtClean="0">
                <a:latin typeface="Trebuchet MS" pitchFamily="34" charset="0"/>
              </a:rPr>
              <a:t>Quatrième époque, de 1990 à nos jours : </a:t>
            </a:r>
            <a:r>
              <a:rPr smtClean="0">
                <a:latin typeface="Trebuchet MS" pitchFamily="34" charset="0"/>
              </a:rPr>
              <a:t>Le Management de la Qualité Totale (TQM).</a:t>
            </a:r>
          </a:p>
          <a:p>
            <a:pPr eaLnBrk="1"/>
            <a:endParaRPr sz="1400" smtClean="0">
              <a:solidFill>
                <a:srgbClr val="000000"/>
              </a:solidFill>
              <a:latin typeface="Arial" charset="0"/>
              <a:cs typeface="Times New Roman" pitchFamily="18" charset="0"/>
            </a:endParaRPr>
          </a:p>
          <a:p>
            <a:pPr eaLnBrk="1"/>
            <a:r>
              <a:rPr b="1" smtClean="0">
                <a:latin typeface="Trebuchet MS" pitchFamily="34" charset="0"/>
              </a:rPr>
              <a:t>De l'Assurance Qualité au Management de la Qualité</a:t>
            </a:r>
            <a:endParaRPr smtClean="0">
              <a:solidFill>
                <a:srgbClr val="000000"/>
              </a:solidFill>
              <a:latin typeface="Arial" charset="0"/>
            </a:endParaRPr>
          </a:p>
          <a:p>
            <a:pPr eaLnBrk="1"/>
            <a:endParaRPr smtClean="0">
              <a:latin typeface="Trebuchet MS" pitchFamily="34" charset="0"/>
            </a:endParaRPr>
          </a:p>
          <a:p>
            <a:pPr eaLnBrk="1"/>
            <a:endParaRPr smtClean="0">
              <a:latin typeface="Trebuchet MS" pitchFamily="34" charset="0"/>
            </a:endParaRPr>
          </a:p>
        </p:txBody>
      </p:sp>
      <p:sp>
        <p:nvSpPr>
          <p:cNvPr id="23556" name="ZoneTexte 3"/>
          <p:cNvSpPr txBox="1">
            <a:spLocks noChangeArrowheads="1"/>
          </p:cNvSpPr>
          <p:nvPr/>
        </p:nvSpPr>
        <p:spPr bwMode="auto">
          <a:xfrm>
            <a:off x="492125" y="450850"/>
            <a:ext cx="2011363" cy="368300"/>
          </a:xfrm>
          <a:prstGeom prst="rect">
            <a:avLst/>
          </a:prstGeom>
          <a:noFill/>
          <a:ln w="9525">
            <a:noFill/>
            <a:miter lim="800000"/>
            <a:headEnd/>
            <a:tailEnd/>
          </a:ln>
        </p:spPr>
        <p:txBody>
          <a:bodyPr>
            <a:spAutoFit/>
          </a:bodyPr>
          <a:lstStyle/>
          <a:p>
            <a:pPr eaLnBrk="1" hangingPunct="1"/>
            <a:r>
              <a:rPr lang="fr-FR" b="1">
                <a:solidFill>
                  <a:srgbClr val="000000"/>
                </a:solidFill>
              </a:rPr>
              <a:t>CHAPITRE 1:</a:t>
            </a:r>
          </a:p>
        </p:txBody>
      </p:sp>
      <p:sp>
        <p:nvSpPr>
          <p:cNvPr id="23557" name="Espace réservé du pied de page 4"/>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23558" name="Espace réservé du numéro de diapositive 5"/>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D8529BF3-B955-4D1D-B74B-09E58913CA16}" type="slidenum">
              <a:rPr lang="en-US" sz="900">
                <a:solidFill>
                  <a:srgbClr val="5FCBEF"/>
                </a:solidFill>
                <a:latin typeface="Trebuchet MS" pitchFamily="34" charset="0"/>
              </a:rPr>
              <a:pPr algn="r" defTabSz="457200" eaLnBrk="1" hangingPunct="1"/>
              <a:t>17</a:t>
            </a:fld>
            <a:endParaRPr lang="en-US" sz="900">
              <a:solidFill>
                <a:srgbClr val="5FCBEF"/>
              </a:solidFill>
              <a:latin typeface="Trebuchet MS" pitchFamily="34" charset="0"/>
            </a:endParaRPr>
          </a:p>
        </p:txBody>
      </p:sp>
      <p:sp>
        <p:nvSpPr>
          <p:cNvPr id="23559" name="Espace réservé du pied de page 6"/>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23560" name="Espace réservé du pied de page 8"/>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23561" name="Espace réservé du numéro de diapositive 9"/>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3CAF4B55-5544-438D-9892-6B0C2B3CF09F}" type="slidenum">
              <a:rPr lang="en-US" sz="900">
                <a:solidFill>
                  <a:srgbClr val="5FCBEF"/>
                </a:solidFill>
                <a:latin typeface="Trebuchet MS" pitchFamily="34" charset="0"/>
              </a:rPr>
              <a:pPr algn="r" defTabSz="457200" eaLnBrk="1" hangingPunct="1"/>
              <a:t>17</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str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str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heel(1)">
                                      <p:cBhvr>
                                        <p:cTn id="19" dur="20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wipe(down)">
                                      <p:cBhvr>
                                        <p:cTn id="24" dur="500"/>
                                        <p:tgtEl>
                                          <p:spTgt spid="3">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circle(in)">
                                      <p:cBhvr>
                                        <p:cTn id="29"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pic>
        <p:nvPicPr>
          <p:cNvPr id="24578" name="Espace réservé du contenu 3" descr="1.1"/>
          <p:cNvPicPr>
            <a:picLocks noGrp="1" noChangeAspect="1"/>
          </p:cNvPicPr>
          <p:nvPr>
            <p:ph idx="1"/>
          </p:nvPr>
        </p:nvPicPr>
        <p:blipFill>
          <a:blip r:embed="rId2"/>
          <a:srcRect/>
          <a:stretch>
            <a:fillRect/>
          </a:stretch>
        </p:blipFill>
        <p:spPr>
          <a:xfrm>
            <a:off x="1108075" y="1584325"/>
            <a:ext cx="7762875" cy="4316413"/>
          </a:xfrm>
        </p:spPr>
      </p:pic>
      <p:sp>
        <p:nvSpPr>
          <p:cNvPr id="24579" name="Rectangle 4"/>
          <p:cNvSpPr>
            <a:spLocks noChangeArrowheads="1"/>
          </p:cNvSpPr>
          <p:nvPr/>
        </p:nvSpPr>
        <p:spPr bwMode="auto">
          <a:xfrm>
            <a:off x="544513" y="684213"/>
            <a:ext cx="10048875" cy="258762"/>
          </a:xfrm>
          <a:prstGeom prst="rect">
            <a:avLst/>
          </a:prstGeom>
          <a:noFill/>
          <a:ln w="9525">
            <a:noFill/>
            <a:miter lim="800000"/>
            <a:headEnd/>
            <a:tailEnd/>
          </a:ln>
        </p:spPr>
        <p:txBody>
          <a:bodyPr>
            <a:spAutoFit/>
          </a:bodyPr>
          <a:lstStyle/>
          <a:p>
            <a:pPr defTabSz="457200" eaLnBrk="1" hangingPunct="1">
              <a:lnSpc>
                <a:spcPts val="1275"/>
              </a:lnSpc>
              <a:spcBef>
                <a:spcPts val="500"/>
              </a:spcBef>
              <a:spcAft>
                <a:spcPts val="500"/>
              </a:spcAft>
            </a:pPr>
            <a:r>
              <a:rPr lang="fr-FR" b="1" i="1">
                <a:solidFill>
                  <a:srgbClr val="339900"/>
                </a:solidFill>
                <a:latin typeface="Verdana" pitchFamily="34" charset="0"/>
                <a:cs typeface="Times New Roman" pitchFamily="18" charset="0"/>
              </a:rPr>
              <a:t>L'évolution des normes de la famille ISO 9000 dans le temps</a:t>
            </a:r>
            <a:endParaRPr lang="fr-FR" sz="2400">
              <a:solidFill>
                <a:srgbClr val="000000"/>
              </a:solidFill>
              <a:ea typeface="Calibri" pitchFamily="34" charset="0"/>
              <a:cs typeface="Times New Roman" pitchFamily="18" charset="0"/>
            </a:endParaRPr>
          </a:p>
        </p:txBody>
      </p:sp>
      <p:sp>
        <p:nvSpPr>
          <p:cNvPr id="24580"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24581"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B27F0C4B-C426-4921-8E87-2342D413A2FE}" type="slidenum">
              <a:rPr lang="en-US" sz="900">
                <a:solidFill>
                  <a:srgbClr val="5FCBEF"/>
                </a:solidFill>
                <a:latin typeface="Trebuchet MS" pitchFamily="34" charset="0"/>
              </a:rPr>
              <a:pPr algn="r" defTabSz="457200" eaLnBrk="1" hangingPunct="1"/>
              <a:t>18</a:t>
            </a:fld>
            <a:endParaRPr lang="en-US" sz="900">
              <a:solidFill>
                <a:srgbClr val="5FCBEF"/>
              </a:solidFill>
              <a:latin typeface="Trebuchet MS" pitchFamily="34" charset="0"/>
            </a:endParaRPr>
          </a:p>
        </p:txBody>
      </p:sp>
      <p:sp>
        <p:nvSpPr>
          <p:cNvPr id="24582"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24583" name="Espace réservé du pied de page 7"/>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24584" name="Espace réservé du numéro de diapositive 8"/>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0463FE81-E0AC-4537-899D-90F4292F8349}" type="slidenum">
              <a:rPr lang="en-US" sz="900">
                <a:solidFill>
                  <a:srgbClr val="5FCBEF"/>
                </a:solidFill>
                <a:latin typeface="Trebuchet MS" pitchFamily="34" charset="0"/>
              </a:rPr>
              <a:pPr algn="r" defTabSz="457200" eaLnBrk="1" hangingPunct="1"/>
              <a:t>18</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Espace réservé du contenu 2"/>
          <p:cNvSpPr txBox="1">
            <a:spLocks noGrp="1"/>
          </p:cNvSpPr>
          <p:nvPr>
            <p:ph idx="1"/>
          </p:nvPr>
        </p:nvSpPr>
        <p:spPr>
          <a:xfrm>
            <a:off x="957263" y="2279650"/>
            <a:ext cx="10212387" cy="4092575"/>
          </a:xfrm>
        </p:spPr>
        <p:txBody>
          <a:bodyPr>
            <a:noAutofit/>
          </a:bodyPr>
          <a:lstStyle/>
          <a:p>
            <a:pPr marL="0" indent="0" eaLnBrk="1" fontAlgn="auto">
              <a:spcAft>
                <a:spcPts val="0"/>
              </a:spcAft>
              <a:buFont typeface="Wingdings 3"/>
              <a:buNone/>
              <a:defRPr/>
            </a:pPr>
            <a:endParaRPr sz="2400" smtClean="0"/>
          </a:p>
          <a:p>
            <a:pPr eaLnBrk="1" fontAlgn="auto">
              <a:spcAft>
                <a:spcPts val="0"/>
              </a:spcAft>
              <a:buFont typeface="Wingdings 3"/>
              <a:buChar char=""/>
              <a:defRPr/>
            </a:pPr>
            <a:r>
              <a:rPr sz="2400" b="1" u="sng" smtClean="0"/>
              <a:t>Contrôle qualité</a:t>
            </a:r>
            <a:r>
              <a:rPr sz="2400" smtClean="0"/>
              <a:t> (jusqu'aux années 80) - pratiques qualité, les clients sont (ou semblent) satisfaits</a:t>
            </a:r>
          </a:p>
          <a:p>
            <a:pPr eaLnBrk="1" fontAlgn="auto">
              <a:spcAft>
                <a:spcPts val="0"/>
              </a:spcAft>
              <a:buFont typeface="Wingdings 3"/>
              <a:buChar char=""/>
              <a:defRPr/>
            </a:pPr>
            <a:endParaRPr sz="2400" smtClean="0"/>
          </a:p>
          <a:p>
            <a:pPr eaLnBrk="1" fontAlgn="auto">
              <a:spcAft>
                <a:spcPts val="0"/>
              </a:spcAft>
              <a:buFont typeface="Wingdings 3"/>
              <a:buChar char=""/>
              <a:defRPr/>
            </a:pPr>
            <a:r>
              <a:rPr sz="2400" b="1" u="sng" smtClean="0"/>
              <a:t>Assurance qualité</a:t>
            </a:r>
            <a:r>
              <a:rPr sz="2400" smtClean="0"/>
              <a:t> (années 90) - le système est défini et suivi</a:t>
            </a:r>
          </a:p>
          <a:p>
            <a:pPr eaLnBrk="1" fontAlgn="auto">
              <a:spcAft>
                <a:spcPts val="0"/>
              </a:spcAft>
              <a:buFont typeface="Wingdings 3"/>
              <a:buChar char=""/>
              <a:defRPr/>
            </a:pPr>
            <a:endParaRPr sz="2400" smtClean="0"/>
          </a:p>
          <a:p>
            <a:pPr eaLnBrk="1" fontAlgn="auto">
              <a:spcAft>
                <a:spcPts val="0"/>
              </a:spcAft>
              <a:buFont typeface="Wingdings 3"/>
              <a:buChar char=""/>
              <a:defRPr/>
            </a:pPr>
            <a:r>
              <a:rPr sz="2400" b="1" u="sng" smtClean="0"/>
              <a:t>Management de la qualité</a:t>
            </a:r>
            <a:r>
              <a:rPr sz="2400" smtClean="0"/>
              <a:t> (ISO 9000 : 2000) - le système est maîtrisé et son efficacité s'améliore</a:t>
            </a:r>
          </a:p>
          <a:p>
            <a:pPr eaLnBrk="1" fontAlgn="auto">
              <a:spcAft>
                <a:spcPts val="0"/>
              </a:spcAft>
              <a:buFont typeface="Wingdings 3"/>
              <a:buChar char=""/>
              <a:defRPr/>
            </a:pPr>
            <a:endParaRPr sz="2400" smtClean="0"/>
          </a:p>
        </p:txBody>
      </p:sp>
      <p:sp>
        <p:nvSpPr>
          <p:cNvPr id="25603" name="Rectangle 3"/>
          <p:cNvSpPr>
            <a:spLocks noChangeArrowheads="1"/>
          </p:cNvSpPr>
          <p:nvPr/>
        </p:nvSpPr>
        <p:spPr bwMode="auto">
          <a:xfrm>
            <a:off x="957263" y="381000"/>
            <a:ext cx="9959975" cy="1570038"/>
          </a:xfrm>
          <a:prstGeom prst="rect">
            <a:avLst/>
          </a:prstGeom>
          <a:noFill/>
          <a:ln w="9525">
            <a:noFill/>
            <a:miter lim="800000"/>
            <a:headEnd/>
            <a:tailEnd/>
          </a:ln>
        </p:spPr>
        <p:txBody>
          <a:bodyPr>
            <a:spAutoFit/>
          </a:bodyPr>
          <a:lstStyle/>
          <a:p>
            <a:pPr defTabSz="457200" eaLnBrk="1" hangingPunct="1"/>
            <a:r>
              <a:rPr lang="fr-FR" sz="2400">
                <a:solidFill>
                  <a:srgbClr val="000000"/>
                </a:solidFill>
                <a:latin typeface="Trebuchet MS" pitchFamily="34" charset="0"/>
              </a:rPr>
              <a:t>L'évolution du concept de la qualité et des normes de systèmes de management de la qualité (Système de Management de la Qualité = SMQ) dans les pays industriels au siècle dernier peut se résumer comme :</a:t>
            </a:r>
          </a:p>
        </p:txBody>
      </p:sp>
      <p:sp>
        <p:nvSpPr>
          <p:cNvPr id="25604"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25605"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F2CE6E0E-0EBD-474B-80F3-F54C3A7B4115}" type="slidenum">
              <a:rPr lang="en-US" sz="900">
                <a:solidFill>
                  <a:srgbClr val="5FCBEF"/>
                </a:solidFill>
                <a:latin typeface="Trebuchet MS" pitchFamily="34" charset="0"/>
              </a:rPr>
              <a:pPr algn="r" defTabSz="457200" eaLnBrk="1" hangingPunct="1"/>
              <a:t>19</a:t>
            </a:fld>
            <a:endParaRPr lang="en-US" sz="900">
              <a:solidFill>
                <a:srgbClr val="5FCBEF"/>
              </a:solidFill>
              <a:latin typeface="Trebuchet MS" pitchFamily="34" charset="0"/>
            </a:endParaRPr>
          </a:p>
        </p:txBody>
      </p:sp>
      <p:sp>
        <p:nvSpPr>
          <p:cNvPr id="25606"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25607" name="Espace réservé du pied de page 7"/>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25608" name="Espace réservé du numéro de diapositive 8"/>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2372A7A3-AC4A-4E16-A32D-1767FC3E96DC}" type="slidenum">
              <a:rPr lang="en-US" sz="900">
                <a:solidFill>
                  <a:srgbClr val="5FCBEF"/>
                </a:solidFill>
                <a:latin typeface="Trebuchet MS" pitchFamily="34" charset="0"/>
              </a:rPr>
              <a:pPr algn="r" defTabSz="457200" eaLnBrk="1" hangingPunct="1"/>
              <a:t>19</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32">
    <p:spTree>
      <p:nvGrpSpPr>
        <p:cNvPr id="1" name=""/>
        <p:cNvGrpSpPr/>
        <p:nvPr/>
      </p:nvGrpSpPr>
      <p:grpSpPr>
        <a:xfrm>
          <a:off x="0" y="0"/>
          <a:ext cx="0" cy="0"/>
          <a:chOff x="0" y="0"/>
          <a:chExt cx="0" cy="0"/>
        </a:xfrm>
      </p:grpSpPr>
      <p:sp>
        <p:nvSpPr>
          <p:cNvPr id="8194" name="Titre 1"/>
          <p:cNvSpPr txBox="1">
            <a:spLocks noGrp="1"/>
          </p:cNvSpPr>
          <p:nvPr>
            <p:ph type="title"/>
          </p:nvPr>
        </p:nvSpPr>
        <p:spPr>
          <a:xfrm>
            <a:off x="677863" y="609600"/>
            <a:ext cx="8596312" cy="514350"/>
          </a:xfrm>
        </p:spPr>
        <p:txBody>
          <a:bodyPr anchorCtr="1"/>
          <a:lstStyle/>
          <a:p>
            <a:pPr algn="ctr" eaLnBrk="1"/>
            <a:r>
              <a:rPr sz="2600" b="1" u="sng" smtClean="0">
                <a:latin typeface="Trebuchet MS" pitchFamily="34" charset="0"/>
              </a:rPr>
              <a:t>CONTACTS</a:t>
            </a:r>
          </a:p>
        </p:txBody>
      </p:sp>
      <p:sp>
        <p:nvSpPr>
          <p:cNvPr id="8195" name="Espace réservé du contenu 2"/>
          <p:cNvSpPr txBox="1">
            <a:spLocks noGrp="1"/>
          </p:cNvSpPr>
          <p:nvPr>
            <p:ph idx="1"/>
          </p:nvPr>
        </p:nvSpPr>
        <p:spPr>
          <a:xfrm>
            <a:off x="1454150" y="2116138"/>
            <a:ext cx="7675563" cy="3879850"/>
          </a:xfrm>
        </p:spPr>
        <p:txBody>
          <a:bodyPr/>
          <a:lstStyle/>
          <a:p>
            <a:pPr marL="0" indent="0" algn="ctr" eaLnBrk="1">
              <a:buFont typeface="Wingdings 3" pitchFamily="18" charset="2"/>
              <a:buNone/>
            </a:pPr>
            <a:r>
              <a:rPr sz="3200" b="1" smtClean="0">
                <a:latin typeface="Trebuchet MS" pitchFamily="34" charset="0"/>
              </a:rPr>
              <a:t>AW MOUNTAGA ABDOUL KAREM</a:t>
            </a:r>
          </a:p>
          <a:p>
            <a:pPr marL="0" indent="0" algn="ctr" eaLnBrk="1">
              <a:buFont typeface="Wingdings 3" pitchFamily="18" charset="2"/>
              <a:buNone/>
            </a:pPr>
            <a:endParaRPr sz="3200" b="1" smtClean="0">
              <a:latin typeface="Trebuchet MS" pitchFamily="34" charset="0"/>
            </a:endParaRPr>
          </a:p>
          <a:p>
            <a:pPr marL="0" indent="0" eaLnBrk="1">
              <a:buFont typeface="Wingdings 3" pitchFamily="18" charset="2"/>
              <a:buNone/>
            </a:pPr>
            <a:r>
              <a:rPr sz="3200" b="1" smtClean="0">
                <a:latin typeface="Trebuchet MS" pitchFamily="34" charset="0"/>
              </a:rPr>
              <a:t>Mail: 			</a:t>
            </a:r>
            <a:r>
              <a:rPr sz="3200" b="1" smtClean="0">
                <a:latin typeface="Trebuchet MS" pitchFamily="34" charset="0"/>
                <a:hlinkClick r:id="rId2"/>
              </a:rPr>
              <a:t>awkareem@gmail.com</a:t>
            </a:r>
            <a:endParaRPr sz="3200" b="1" smtClean="0">
              <a:latin typeface="Trebuchet MS" pitchFamily="34" charset="0"/>
            </a:endParaRPr>
          </a:p>
          <a:p>
            <a:pPr marL="0" indent="0" eaLnBrk="1">
              <a:buFont typeface="Wingdings 3" pitchFamily="18" charset="2"/>
              <a:buNone/>
            </a:pPr>
            <a:r>
              <a:rPr sz="3200" b="1" smtClean="0">
                <a:latin typeface="Trebuchet MS" pitchFamily="34" charset="0"/>
              </a:rPr>
              <a:t>Tel: 				58 33 58 48 / 40 09 37 33</a:t>
            </a:r>
          </a:p>
          <a:p>
            <a:pPr marL="0" indent="0" eaLnBrk="1">
              <a:buFont typeface="Wingdings 3" pitchFamily="18" charset="2"/>
              <a:buNone/>
            </a:pPr>
            <a:r>
              <a:rPr sz="3200" b="1" smtClean="0">
                <a:latin typeface="Trebuchet MS" pitchFamily="34" charset="0"/>
              </a:rPr>
              <a:t>Skype: 		Awkareem</a:t>
            </a:r>
          </a:p>
          <a:p>
            <a:pPr marL="0" indent="0" algn="ctr" eaLnBrk="1">
              <a:buFont typeface="Wingdings 3" pitchFamily="18" charset="2"/>
              <a:buNone/>
            </a:pPr>
            <a:endParaRPr sz="3200" b="1" smtClean="0">
              <a:latin typeface="Trebuchet MS" pitchFamily="34" charset="0"/>
            </a:endParaRPr>
          </a:p>
        </p:txBody>
      </p:sp>
      <p:sp>
        <p:nvSpPr>
          <p:cNvPr id="8196"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8197"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8198"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6CBC586C-0CC5-4475-B680-C45A2CFC00EF}" type="slidenum">
              <a:rPr lang="en-US" sz="900">
                <a:solidFill>
                  <a:srgbClr val="5FCBEF"/>
                </a:solidFill>
                <a:latin typeface="Trebuchet MS" pitchFamily="34" charset="0"/>
              </a:rPr>
              <a:pPr algn="r" defTabSz="457200" eaLnBrk="1" hangingPunct="1"/>
              <a:t>2</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Espace réservé du contenu 2"/>
          <p:cNvSpPr txBox="1">
            <a:spLocks noGrp="1"/>
          </p:cNvSpPr>
          <p:nvPr>
            <p:ph idx="1"/>
          </p:nvPr>
        </p:nvSpPr>
        <p:spPr>
          <a:xfrm>
            <a:off x="677863" y="379413"/>
            <a:ext cx="11096625" cy="6203950"/>
          </a:xfrm>
        </p:spPr>
        <p:txBody>
          <a:bodyPr>
            <a:noAutofit/>
          </a:bodyPr>
          <a:lstStyle/>
          <a:p>
            <a:pPr marL="0" indent="0" eaLnBrk="1" fontAlgn="auto">
              <a:spcAft>
                <a:spcPts val="0"/>
              </a:spcAft>
              <a:buFont typeface="Wingdings 3"/>
              <a:buNone/>
              <a:defRPr/>
            </a:pPr>
            <a:r>
              <a:rPr sz="2000" smtClean="0"/>
              <a:t>Historiquement (cf. figure 1-1) les normes ISO 9000 sont apparues en :</a:t>
            </a:r>
          </a:p>
          <a:p>
            <a:pPr marL="0" indent="0" eaLnBrk="1" fontAlgn="auto">
              <a:spcAft>
                <a:spcPts val="0"/>
              </a:spcAft>
              <a:buFont typeface="Wingdings 3"/>
              <a:buNone/>
              <a:defRPr/>
            </a:pPr>
            <a:endParaRPr sz="2000" smtClean="0"/>
          </a:p>
          <a:p>
            <a:pPr eaLnBrk="1" fontAlgn="auto">
              <a:spcAft>
                <a:spcPts val="0"/>
              </a:spcAft>
              <a:buFont typeface="Wingdings 3"/>
              <a:buChar char=""/>
              <a:defRPr/>
            </a:pPr>
            <a:r>
              <a:rPr sz="2000" smtClean="0"/>
              <a:t>1987 : ISO 9000 première édition : ISO 9001 ; ISO 9002 ; ISO 9003 ; ISO 9004</a:t>
            </a:r>
          </a:p>
          <a:p>
            <a:pPr eaLnBrk="1" fontAlgn="auto">
              <a:spcAft>
                <a:spcPts val="0"/>
              </a:spcAft>
              <a:buFont typeface="Wingdings 3"/>
              <a:buChar char=""/>
              <a:defRPr/>
            </a:pPr>
            <a:endParaRPr sz="2000" smtClean="0"/>
          </a:p>
          <a:p>
            <a:pPr eaLnBrk="1" fontAlgn="auto">
              <a:spcAft>
                <a:spcPts val="0"/>
              </a:spcAft>
              <a:buFont typeface="Wingdings 3"/>
              <a:buChar char=""/>
              <a:defRPr/>
            </a:pPr>
            <a:r>
              <a:rPr sz="2000" smtClean="0"/>
              <a:t>1994 : ISO 9000 révision n° 1 : ISO 9001 ; ISO 9002 ; ISO 9003 ; ISO 9004 - plus compréhensible, orientation client mieux définie, ajout actions préventives</a:t>
            </a:r>
          </a:p>
          <a:p>
            <a:pPr eaLnBrk="1" fontAlgn="auto">
              <a:spcAft>
                <a:spcPts val="0"/>
              </a:spcAft>
              <a:buFont typeface="Wingdings 3"/>
              <a:buChar char=""/>
              <a:defRPr/>
            </a:pPr>
            <a:endParaRPr sz="2000" smtClean="0"/>
          </a:p>
          <a:p>
            <a:pPr eaLnBrk="1" fontAlgn="auto">
              <a:spcAft>
                <a:spcPts val="0"/>
              </a:spcAft>
              <a:buFont typeface="Wingdings 3"/>
              <a:buChar char=""/>
              <a:defRPr/>
            </a:pPr>
            <a:r>
              <a:rPr sz="2000" smtClean="0"/>
              <a:t>2000 : ISO 9000 révision n° 2 : ISO 9000 ; ISO 9001 ; ISO 9004 - structure simplifiée (8 articles), approche processus et satisfaction clients prioritaires</a:t>
            </a:r>
          </a:p>
          <a:p>
            <a:pPr eaLnBrk="1" fontAlgn="auto">
              <a:spcAft>
                <a:spcPts val="0"/>
              </a:spcAft>
              <a:buFont typeface="Wingdings 3"/>
              <a:buChar char=""/>
              <a:defRPr/>
            </a:pPr>
            <a:endParaRPr sz="2000" smtClean="0"/>
          </a:p>
          <a:p>
            <a:pPr eaLnBrk="1" fontAlgn="auto">
              <a:spcAft>
                <a:spcPts val="0"/>
              </a:spcAft>
              <a:buFont typeface="Wingdings 3"/>
              <a:buChar char=""/>
              <a:defRPr/>
            </a:pPr>
            <a:r>
              <a:rPr sz="2000" smtClean="0"/>
              <a:t>2008 : révision n° 3 (quatrième édition de l'ISO 9001) - clarifications des exigences (aucune nouvelle exigence), meilleure cohérence avec l'ISO 14 001</a:t>
            </a:r>
          </a:p>
          <a:p>
            <a:pPr eaLnBrk="1" fontAlgn="auto">
              <a:spcAft>
                <a:spcPts val="0"/>
              </a:spcAft>
              <a:buFont typeface="Wingdings 3"/>
              <a:buChar char=""/>
              <a:defRPr/>
            </a:pPr>
            <a:endParaRPr sz="2000" smtClean="0"/>
          </a:p>
          <a:p>
            <a:pPr eaLnBrk="1" fontAlgn="auto">
              <a:spcAft>
                <a:spcPts val="0"/>
              </a:spcAft>
              <a:buFont typeface="Wingdings 3"/>
              <a:buChar char=""/>
              <a:defRPr/>
            </a:pPr>
            <a:r>
              <a:rPr sz="2000" smtClean="0"/>
              <a:t>Et maintenant en 2015 : révision n° 4 : prise en compte des parties prenantes, des forces et faiblesses dans la stratégie de l’Entreprise.</a:t>
            </a:r>
          </a:p>
          <a:p>
            <a:pPr eaLnBrk="1" fontAlgn="auto">
              <a:spcAft>
                <a:spcPts val="0"/>
              </a:spcAft>
              <a:buFont typeface="Wingdings 3"/>
              <a:buChar char=""/>
              <a:defRPr/>
            </a:pPr>
            <a:endParaRPr sz="2000" smtClean="0"/>
          </a:p>
        </p:txBody>
      </p:sp>
      <p:sp>
        <p:nvSpPr>
          <p:cNvPr id="26627" name="Espace réservé du pied de page 2"/>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26628" name="Espace réservé du numéro de diapositive 3"/>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9328BE84-DDDC-4EC3-A403-9C2E2C8B53E7}" type="slidenum">
              <a:rPr lang="en-US" sz="900">
                <a:solidFill>
                  <a:srgbClr val="5FCBEF"/>
                </a:solidFill>
                <a:latin typeface="Trebuchet MS" pitchFamily="34" charset="0"/>
              </a:rPr>
              <a:pPr algn="r" defTabSz="457200" eaLnBrk="1" hangingPunct="1"/>
              <a:t>20</a:t>
            </a:fld>
            <a:endParaRPr lang="en-US" sz="900">
              <a:solidFill>
                <a:srgbClr val="5FCBEF"/>
              </a:solidFill>
              <a:latin typeface="Trebuchet MS" pitchFamily="34" charset="0"/>
            </a:endParaRPr>
          </a:p>
        </p:txBody>
      </p:sp>
      <p:sp>
        <p:nvSpPr>
          <p:cNvPr id="26629" name="Espace réservé du pied de page 4"/>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26630" name="Espace réservé du pied de page 6"/>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26631" name="Espace réservé du numéro de diapositive 7"/>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FB2D61B7-FB5D-4A21-AED0-A2CC6CFC9D27}" type="slidenum">
              <a:rPr lang="en-US" sz="900">
                <a:solidFill>
                  <a:srgbClr val="5FCBEF"/>
                </a:solidFill>
                <a:latin typeface="Trebuchet MS" pitchFamily="34" charset="0"/>
              </a:rPr>
              <a:pPr algn="r" defTabSz="457200" eaLnBrk="1" hangingPunct="1"/>
              <a:t>20</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7650" name="Titre 1"/>
          <p:cNvSpPr txBox="1">
            <a:spLocks noGrp="1"/>
          </p:cNvSpPr>
          <p:nvPr>
            <p:ph type="title"/>
          </p:nvPr>
        </p:nvSpPr>
        <p:spPr>
          <a:xfrm>
            <a:off x="677863" y="609600"/>
            <a:ext cx="8596312" cy="501650"/>
          </a:xfrm>
        </p:spPr>
        <p:txBody>
          <a:bodyPr/>
          <a:lstStyle/>
          <a:p>
            <a:pPr eaLnBrk="1"/>
            <a:r>
              <a:rPr sz="2600" smtClean="0">
                <a:latin typeface="Trebuchet MS" pitchFamily="34" charset="0"/>
              </a:rPr>
              <a:t>Schéma sur l’évolution de la norme :</a:t>
            </a:r>
          </a:p>
        </p:txBody>
      </p:sp>
      <p:pic>
        <p:nvPicPr>
          <p:cNvPr id="27651" name="Espace réservé du contenu 3" descr="historique"/>
          <p:cNvPicPr>
            <a:picLocks noGrp="1" noChangeAspect="1"/>
          </p:cNvPicPr>
          <p:nvPr>
            <p:ph idx="1"/>
          </p:nvPr>
        </p:nvPicPr>
        <p:blipFill>
          <a:blip r:embed="rId2"/>
          <a:srcRect/>
          <a:stretch>
            <a:fillRect/>
          </a:stretch>
        </p:blipFill>
        <p:spPr>
          <a:xfrm>
            <a:off x="677863" y="2068513"/>
            <a:ext cx="8807450" cy="3836987"/>
          </a:xfrm>
        </p:spPr>
      </p:pic>
      <p:sp>
        <p:nvSpPr>
          <p:cNvPr id="27652"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27653"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21D2268C-A3E4-4D0E-A7C5-EABE9A9DBB1A}" type="slidenum">
              <a:rPr lang="en-US" sz="900">
                <a:solidFill>
                  <a:srgbClr val="5FCBEF"/>
                </a:solidFill>
                <a:latin typeface="Trebuchet MS" pitchFamily="34" charset="0"/>
              </a:rPr>
              <a:pPr algn="r" defTabSz="457200" eaLnBrk="1" hangingPunct="1"/>
              <a:t>21</a:t>
            </a:fld>
            <a:endParaRPr lang="en-US" sz="900">
              <a:solidFill>
                <a:srgbClr val="5FCBEF"/>
              </a:solidFill>
              <a:latin typeface="Trebuchet MS" pitchFamily="34" charset="0"/>
            </a:endParaRPr>
          </a:p>
        </p:txBody>
      </p:sp>
      <p:sp>
        <p:nvSpPr>
          <p:cNvPr id="27654"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27655" name="Rectangle 6"/>
          <p:cNvSpPr>
            <a:spLocks noChangeArrowheads="1"/>
          </p:cNvSpPr>
          <p:nvPr/>
        </p:nvSpPr>
        <p:spPr bwMode="auto">
          <a:xfrm>
            <a:off x="10120313" y="1495425"/>
            <a:ext cx="1514475" cy="873125"/>
          </a:xfrm>
          <a:prstGeom prst="rect">
            <a:avLst/>
          </a:prstGeom>
          <a:solidFill>
            <a:srgbClr val="4AE6DF"/>
          </a:solidFill>
          <a:ln w="25402">
            <a:solidFill>
              <a:srgbClr val="41719C"/>
            </a:solidFill>
            <a:miter lim="800000"/>
            <a:headEnd/>
            <a:tailEnd/>
          </a:ln>
        </p:spPr>
        <p:txBody>
          <a:bodyPr anchor="ctr" anchorCtr="1"/>
          <a:lstStyle/>
          <a:p>
            <a:pPr algn="ctr" eaLnBrk="1" hangingPunct="1"/>
            <a:r>
              <a:rPr lang="fr-FR" sz="2000" b="1">
                <a:solidFill>
                  <a:srgbClr val="002060"/>
                </a:solidFill>
              </a:rPr>
              <a:t>Révision N°4 </a:t>
            </a:r>
          </a:p>
          <a:p>
            <a:pPr algn="ctr" eaLnBrk="1" hangingPunct="1"/>
            <a:r>
              <a:rPr lang="fr-FR" sz="2000" b="1">
                <a:solidFill>
                  <a:srgbClr val="002060"/>
                </a:solidFill>
              </a:rPr>
              <a:t>2015</a:t>
            </a:r>
          </a:p>
        </p:txBody>
      </p:sp>
      <p:cxnSp>
        <p:nvCxnSpPr>
          <p:cNvPr id="27656" name="Connecteur en angle 8"/>
          <p:cNvCxnSpPr>
            <a:cxnSpLocks noChangeShapeType="1"/>
            <a:endCxn id="27655" idx="1"/>
          </p:cNvCxnSpPr>
          <p:nvPr/>
        </p:nvCxnSpPr>
        <p:spPr bwMode="auto">
          <a:xfrm flipV="1">
            <a:off x="9485313" y="1931988"/>
            <a:ext cx="635000" cy="573087"/>
          </a:xfrm>
          <a:prstGeom prst="bentConnector3">
            <a:avLst>
              <a:gd name="adj1" fmla="val 50000"/>
            </a:avLst>
          </a:prstGeom>
          <a:noFill/>
          <a:ln w="25402">
            <a:solidFill>
              <a:srgbClr val="4472C4"/>
            </a:solidFill>
            <a:miter lim="800000"/>
            <a:headEnd/>
            <a:tailEnd type="arrow" w="med" len="med"/>
          </a:ln>
        </p:spPr>
      </p:cxnSp>
      <p:sp>
        <p:nvSpPr>
          <p:cNvPr id="27657" name="Espace réservé du pied de page 1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27658" name="Espace réservé du numéro de diapositive 1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73A63C39-ABD9-4BD4-93F4-269B80047689}" type="slidenum">
              <a:rPr lang="en-US" sz="900">
                <a:solidFill>
                  <a:srgbClr val="5FCBEF"/>
                </a:solidFill>
                <a:latin typeface="Trebuchet MS" pitchFamily="34" charset="0"/>
              </a:rPr>
              <a:pPr algn="r" defTabSz="457200" eaLnBrk="1" hangingPunct="1"/>
              <a:t>21</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name="Slide70">
    <p:spTree>
      <p:nvGrpSpPr>
        <p:cNvPr id="1" name=""/>
        <p:cNvGrpSpPr/>
        <p:nvPr/>
      </p:nvGrpSpPr>
      <p:grpSpPr>
        <a:xfrm>
          <a:off x="0" y="0"/>
          <a:ext cx="0" cy="0"/>
          <a:chOff x="0" y="0"/>
          <a:chExt cx="0" cy="0"/>
        </a:xfrm>
      </p:grpSpPr>
      <p:sp>
        <p:nvSpPr>
          <p:cNvPr id="28674" name="Titre 1"/>
          <p:cNvSpPr txBox="1">
            <a:spLocks noGrp="1"/>
          </p:cNvSpPr>
          <p:nvPr>
            <p:ph type="title"/>
          </p:nvPr>
        </p:nvSpPr>
        <p:spPr>
          <a:xfrm>
            <a:off x="473075" y="254000"/>
            <a:ext cx="11223625" cy="606425"/>
          </a:xfrm>
        </p:spPr>
        <p:txBody>
          <a:bodyPr/>
          <a:lstStyle/>
          <a:p>
            <a:pPr eaLnBrk="1"/>
            <a:r>
              <a:rPr sz="2800" smtClean="0">
                <a:latin typeface="Trebuchet MS" pitchFamily="34" charset="0"/>
              </a:rPr>
              <a:t>EVOLUTION DE L’ECONOMIE DE PRODUCTION ET DE CONSOMMATION</a:t>
            </a:r>
          </a:p>
        </p:txBody>
      </p:sp>
      <p:sp>
        <p:nvSpPr>
          <p:cNvPr id="3" name="Espace réservé du contenu 2"/>
          <p:cNvSpPr txBox="1">
            <a:spLocks noGrp="1"/>
          </p:cNvSpPr>
          <p:nvPr>
            <p:ph idx="1"/>
          </p:nvPr>
        </p:nvSpPr>
        <p:spPr>
          <a:xfrm>
            <a:off x="473075" y="860425"/>
            <a:ext cx="10923588" cy="1609725"/>
          </a:xfrm>
        </p:spPr>
        <p:txBody>
          <a:bodyPr anchorCtr="1"/>
          <a:lstStyle/>
          <a:p>
            <a:pPr marL="0" indent="0" algn="ctr" eaLnBrk="1">
              <a:buFont typeface="Wingdings 3" pitchFamily="18" charset="2"/>
              <a:buNone/>
            </a:pPr>
            <a:r>
              <a:rPr sz="2400" b="1" smtClean="0">
                <a:solidFill>
                  <a:srgbClr val="FF0000"/>
                </a:solidFill>
                <a:latin typeface="Trebuchet MS" pitchFamily="34" charset="0"/>
              </a:rPr>
              <a:t>Avant 1920: Offre &lt; Demande</a:t>
            </a:r>
            <a:r>
              <a:rPr sz="2400" smtClean="0">
                <a:latin typeface="Trebuchet MS" pitchFamily="34" charset="0"/>
              </a:rPr>
              <a:t/>
            </a:r>
            <a:br>
              <a:rPr sz="2400" smtClean="0">
                <a:latin typeface="Trebuchet MS" pitchFamily="34" charset="0"/>
              </a:rPr>
            </a:br>
            <a:r>
              <a:rPr sz="2400" smtClean="0">
                <a:latin typeface="Trebuchet MS" pitchFamily="34" charset="0"/>
              </a:rPr>
              <a:t>Le client accepte tout! (</a:t>
            </a:r>
            <a:r>
              <a:rPr sz="2400" i="1" smtClean="0">
                <a:latin typeface="Trebuchet MS" pitchFamily="34" charset="0"/>
              </a:rPr>
              <a:t>“</a:t>
            </a:r>
            <a:r>
              <a:rPr sz="2400" b="1" i="1" smtClean="0">
                <a:latin typeface="Trebuchet MS" pitchFamily="34" charset="0"/>
              </a:rPr>
              <a:t>Savoir produire pour vendre</a:t>
            </a:r>
            <a:r>
              <a:rPr sz="2400" i="1" smtClean="0">
                <a:latin typeface="Trebuchet MS" pitchFamily="34" charset="0"/>
              </a:rPr>
              <a:t>”)</a:t>
            </a:r>
            <a:r>
              <a:rPr sz="2400" smtClean="0">
                <a:latin typeface="Trebuchet MS" pitchFamily="34" charset="0"/>
              </a:rPr>
              <a:t/>
            </a:r>
            <a:br>
              <a:rPr sz="2400" smtClean="0">
                <a:latin typeface="Trebuchet MS" pitchFamily="34" charset="0"/>
              </a:rPr>
            </a:br>
            <a:r>
              <a:rPr sz="2400" smtClean="0">
                <a:latin typeface="Trebuchet MS" pitchFamily="34" charset="0"/>
              </a:rPr>
              <a:t>Après la 2ème guerre mondiale</a:t>
            </a:r>
            <a:br>
              <a:rPr sz="2400" smtClean="0">
                <a:latin typeface="Trebuchet MS" pitchFamily="34" charset="0"/>
              </a:rPr>
            </a:br>
            <a:r>
              <a:rPr sz="2400" i="1" smtClean="0">
                <a:latin typeface="Trebuchet MS" pitchFamily="34" charset="0"/>
              </a:rPr>
              <a:t>“Produire pour vendre –Mass Production”</a:t>
            </a:r>
            <a:endParaRPr sz="2400" smtClean="0">
              <a:latin typeface="Trebuchet MS" pitchFamily="34" charset="0"/>
            </a:endParaRPr>
          </a:p>
        </p:txBody>
      </p:sp>
      <p:sp>
        <p:nvSpPr>
          <p:cNvPr id="4" name="Espace réservé du contenu 2"/>
          <p:cNvSpPr txBox="1">
            <a:spLocks noChangeArrowheads="1"/>
          </p:cNvSpPr>
          <p:nvPr/>
        </p:nvSpPr>
        <p:spPr bwMode="auto">
          <a:xfrm>
            <a:off x="388938" y="3560763"/>
            <a:ext cx="10922000" cy="1274762"/>
          </a:xfrm>
          <a:prstGeom prst="rect">
            <a:avLst/>
          </a:prstGeom>
          <a:noFill/>
          <a:ln w="9525">
            <a:noFill/>
            <a:miter lim="800000"/>
            <a:headEnd/>
            <a:tailEnd/>
          </a:ln>
        </p:spPr>
        <p:txBody>
          <a:bodyPr anchorCtr="1"/>
          <a:lstStyle/>
          <a:p>
            <a:pPr algn="ctr" defTabSz="457200" eaLnBrk="1" hangingPunct="1">
              <a:spcBef>
                <a:spcPts val="1000"/>
              </a:spcBef>
            </a:pPr>
            <a:r>
              <a:rPr lang="fr-FR" sz="2400" b="1">
                <a:solidFill>
                  <a:srgbClr val="FF0000"/>
                </a:solidFill>
                <a:latin typeface="Trebuchet MS" pitchFamily="34" charset="0"/>
              </a:rPr>
              <a:t>En 1973: Offre &gt; Demande</a:t>
            </a:r>
            <a:r>
              <a:rPr lang="fr-FR" sz="2400">
                <a:solidFill>
                  <a:srgbClr val="404040"/>
                </a:solidFill>
                <a:latin typeface="Trebuchet MS" pitchFamily="34" charset="0"/>
              </a:rPr>
              <a:t/>
            </a:r>
            <a:br>
              <a:rPr lang="fr-FR" sz="2400">
                <a:solidFill>
                  <a:srgbClr val="404040"/>
                </a:solidFill>
                <a:latin typeface="Trebuchet MS" pitchFamily="34" charset="0"/>
              </a:rPr>
            </a:br>
            <a:r>
              <a:rPr lang="fr-FR" sz="2400">
                <a:solidFill>
                  <a:srgbClr val="404040"/>
                </a:solidFill>
                <a:latin typeface="Trebuchet MS" pitchFamily="34" charset="0"/>
              </a:rPr>
              <a:t>Le Client est écouté et devient «</a:t>
            </a:r>
            <a:r>
              <a:rPr lang="fr-FR" sz="2400" i="1">
                <a:solidFill>
                  <a:srgbClr val="404040"/>
                </a:solidFill>
                <a:latin typeface="Trebuchet MS" pitchFamily="34" charset="0"/>
              </a:rPr>
              <a:t>Roi» </a:t>
            </a:r>
          </a:p>
          <a:p>
            <a:pPr algn="ctr" defTabSz="457200" eaLnBrk="1" hangingPunct="1">
              <a:spcBef>
                <a:spcPts val="1000"/>
              </a:spcBef>
            </a:pPr>
            <a:r>
              <a:rPr lang="fr-FR" sz="2400" i="1">
                <a:solidFill>
                  <a:srgbClr val="404040"/>
                </a:solidFill>
                <a:latin typeface="Trebuchet MS" pitchFamily="34" charset="0"/>
              </a:rPr>
              <a:t>(“</a:t>
            </a:r>
            <a:r>
              <a:rPr lang="fr-FR" sz="2400" b="1" i="1">
                <a:solidFill>
                  <a:srgbClr val="404040"/>
                </a:solidFill>
                <a:latin typeface="Trebuchet MS" pitchFamily="34" charset="0"/>
              </a:rPr>
              <a:t>Produire et vendre en</a:t>
            </a:r>
            <a:r>
              <a:rPr lang="fr-FR" sz="2400" b="1">
                <a:solidFill>
                  <a:srgbClr val="404040"/>
                </a:solidFill>
                <a:latin typeface="Trebuchet MS" pitchFamily="34" charset="0"/>
              </a:rPr>
              <a:t> </a:t>
            </a:r>
            <a:r>
              <a:rPr lang="fr-FR" sz="2400" b="1" i="1">
                <a:solidFill>
                  <a:srgbClr val="404040"/>
                </a:solidFill>
                <a:latin typeface="Trebuchet MS" pitchFamily="34" charset="0"/>
              </a:rPr>
              <a:t>concurrence”)</a:t>
            </a:r>
          </a:p>
          <a:p>
            <a:pPr algn="ctr" defTabSz="457200" eaLnBrk="1" hangingPunct="1">
              <a:spcBef>
                <a:spcPts val="1000"/>
              </a:spcBef>
            </a:pPr>
            <a:r>
              <a:rPr lang="fr-FR" sz="2400">
                <a:solidFill>
                  <a:srgbClr val="404040"/>
                </a:solidFill>
                <a:latin typeface="Trebuchet MS" pitchFamily="34" charset="0"/>
              </a:rPr>
              <a:t/>
            </a:r>
            <a:br>
              <a:rPr lang="fr-FR" sz="2400">
                <a:solidFill>
                  <a:srgbClr val="404040"/>
                </a:solidFill>
                <a:latin typeface="Trebuchet MS" pitchFamily="34" charset="0"/>
              </a:rPr>
            </a:br>
            <a:endParaRPr lang="fr-FR" sz="2400">
              <a:solidFill>
                <a:srgbClr val="404040"/>
              </a:solidFill>
              <a:latin typeface="Trebuchet MS" pitchFamily="34" charset="0"/>
            </a:endParaRPr>
          </a:p>
        </p:txBody>
      </p:sp>
      <p:sp>
        <p:nvSpPr>
          <p:cNvPr id="5" name="Espace réservé du contenu 2"/>
          <p:cNvSpPr txBox="1">
            <a:spLocks noChangeArrowheads="1"/>
          </p:cNvSpPr>
          <p:nvPr/>
        </p:nvSpPr>
        <p:spPr bwMode="auto">
          <a:xfrm>
            <a:off x="473075" y="2590800"/>
            <a:ext cx="10923588" cy="969963"/>
          </a:xfrm>
          <a:prstGeom prst="rect">
            <a:avLst/>
          </a:prstGeom>
          <a:noFill/>
          <a:ln w="9525">
            <a:noFill/>
            <a:miter lim="800000"/>
            <a:headEnd/>
            <a:tailEnd/>
          </a:ln>
        </p:spPr>
        <p:txBody>
          <a:bodyPr anchorCtr="1"/>
          <a:lstStyle/>
          <a:p>
            <a:pPr algn="ctr" defTabSz="457200" eaLnBrk="1" hangingPunct="1">
              <a:spcBef>
                <a:spcPts val="1000"/>
              </a:spcBef>
            </a:pPr>
            <a:r>
              <a:rPr lang="fr-FR" sz="2400" b="1">
                <a:solidFill>
                  <a:srgbClr val="FF0000"/>
                </a:solidFill>
                <a:latin typeface="Trebuchet MS" pitchFamily="34" charset="0"/>
              </a:rPr>
              <a:t>Dès 1960: Offre = Demande</a:t>
            </a:r>
            <a:r>
              <a:rPr lang="fr-FR" sz="2400">
                <a:solidFill>
                  <a:srgbClr val="404040"/>
                </a:solidFill>
                <a:latin typeface="Trebuchet MS" pitchFamily="34" charset="0"/>
              </a:rPr>
              <a:t/>
            </a:r>
            <a:br>
              <a:rPr lang="fr-FR" sz="2400">
                <a:solidFill>
                  <a:srgbClr val="404040"/>
                </a:solidFill>
                <a:latin typeface="Trebuchet MS" pitchFamily="34" charset="0"/>
              </a:rPr>
            </a:br>
            <a:r>
              <a:rPr lang="fr-FR" sz="2400" b="1" i="1">
                <a:solidFill>
                  <a:srgbClr val="404040"/>
                </a:solidFill>
                <a:latin typeface="Trebuchet MS" pitchFamily="34" charset="0"/>
              </a:rPr>
              <a:t>“Produire ce qui sera vendu”</a:t>
            </a:r>
            <a:endParaRPr lang="fr-FR" sz="2400" b="1">
              <a:solidFill>
                <a:srgbClr val="404040"/>
              </a:solidFill>
              <a:latin typeface="Trebuchet MS" pitchFamily="34" charset="0"/>
            </a:endParaRPr>
          </a:p>
          <a:p>
            <a:pPr algn="ctr" defTabSz="457200" eaLnBrk="1" hangingPunct="1">
              <a:spcBef>
                <a:spcPts val="1000"/>
              </a:spcBef>
            </a:pPr>
            <a:r>
              <a:rPr lang="fr-FR" sz="2400">
                <a:solidFill>
                  <a:srgbClr val="404040"/>
                </a:solidFill>
                <a:latin typeface="Trebuchet MS" pitchFamily="34" charset="0"/>
              </a:rPr>
              <a:t/>
            </a:r>
            <a:br>
              <a:rPr lang="fr-FR" sz="2400">
                <a:solidFill>
                  <a:srgbClr val="404040"/>
                </a:solidFill>
                <a:latin typeface="Trebuchet MS" pitchFamily="34" charset="0"/>
              </a:rPr>
            </a:br>
            <a:endParaRPr lang="fr-FR" sz="2400">
              <a:solidFill>
                <a:srgbClr val="404040"/>
              </a:solidFill>
              <a:latin typeface="Trebuchet MS" pitchFamily="34" charset="0"/>
            </a:endParaRPr>
          </a:p>
        </p:txBody>
      </p:sp>
      <p:sp>
        <p:nvSpPr>
          <p:cNvPr id="6" name="Espace réservé du contenu 2"/>
          <p:cNvSpPr txBox="1">
            <a:spLocks noChangeArrowheads="1"/>
          </p:cNvSpPr>
          <p:nvPr/>
        </p:nvSpPr>
        <p:spPr bwMode="auto">
          <a:xfrm>
            <a:off x="473075" y="4954588"/>
            <a:ext cx="10923588" cy="1641475"/>
          </a:xfrm>
          <a:prstGeom prst="rect">
            <a:avLst/>
          </a:prstGeom>
          <a:noFill/>
          <a:ln w="9525">
            <a:noFill/>
            <a:miter lim="800000"/>
            <a:headEnd/>
            <a:tailEnd/>
          </a:ln>
        </p:spPr>
        <p:txBody>
          <a:bodyPr anchorCtr="1"/>
          <a:lstStyle/>
          <a:p>
            <a:pPr algn="ctr" defTabSz="457200" eaLnBrk="1" hangingPunct="1">
              <a:spcBef>
                <a:spcPts val="1000"/>
              </a:spcBef>
            </a:pPr>
            <a:r>
              <a:rPr lang="fr-FR" sz="2400" b="1">
                <a:solidFill>
                  <a:srgbClr val="FF0000"/>
                </a:solidFill>
                <a:latin typeface="Trebuchet MS" pitchFamily="34" charset="0"/>
              </a:rPr>
              <a:t>Années 80: Mondialisation / Globalisation</a:t>
            </a:r>
            <a:r>
              <a:rPr lang="fr-FR" sz="2400">
                <a:solidFill>
                  <a:srgbClr val="404040"/>
                </a:solidFill>
                <a:latin typeface="Trebuchet MS" pitchFamily="34" charset="0"/>
              </a:rPr>
              <a:t/>
            </a:r>
            <a:br>
              <a:rPr lang="fr-FR" sz="2400">
                <a:solidFill>
                  <a:srgbClr val="404040"/>
                </a:solidFill>
                <a:latin typeface="Trebuchet MS" pitchFamily="34" charset="0"/>
              </a:rPr>
            </a:br>
            <a:r>
              <a:rPr lang="fr-FR" sz="2400">
                <a:solidFill>
                  <a:srgbClr val="404040"/>
                </a:solidFill>
                <a:latin typeface="Trebuchet MS" pitchFamily="34" charset="0"/>
              </a:rPr>
              <a:t>Le Client est plus que Roi -il est intégré à l’entreprise et devient</a:t>
            </a:r>
            <a:br>
              <a:rPr lang="fr-FR" sz="2400">
                <a:solidFill>
                  <a:srgbClr val="404040"/>
                </a:solidFill>
                <a:latin typeface="Trebuchet MS" pitchFamily="34" charset="0"/>
              </a:rPr>
            </a:br>
            <a:r>
              <a:rPr lang="fr-FR" sz="2400">
                <a:solidFill>
                  <a:srgbClr val="404040"/>
                </a:solidFill>
                <a:latin typeface="Trebuchet MS" pitchFamily="34" charset="0"/>
              </a:rPr>
              <a:t>un Partenaire privilégié :</a:t>
            </a:r>
            <a:r>
              <a:rPr lang="fr-FR" sz="2400" i="1">
                <a:solidFill>
                  <a:srgbClr val="404040"/>
                </a:solidFill>
                <a:latin typeface="Trebuchet MS" pitchFamily="34" charset="0"/>
              </a:rPr>
              <a:t>“Produire pour le client ”</a:t>
            </a:r>
          </a:p>
          <a:p>
            <a:pPr algn="ctr" defTabSz="457200" eaLnBrk="1" hangingPunct="1">
              <a:spcBef>
                <a:spcPts val="1000"/>
              </a:spcBef>
            </a:pPr>
            <a:r>
              <a:rPr lang="fr-FR" sz="2400" b="1" i="1">
                <a:solidFill>
                  <a:srgbClr val="404040"/>
                </a:solidFill>
                <a:latin typeface="Trebuchet MS" pitchFamily="34" charset="0"/>
              </a:rPr>
              <a:t>(“Produire ce</a:t>
            </a:r>
            <a:r>
              <a:rPr lang="fr-FR" sz="2400" b="1">
                <a:solidFill>
                  <a:srgbClr val="404040"/>
                </a:solidFill>
                <a:latin typeface="Trebuchet MS" pitchFamily="34" charset="0"/>
              </a:rPr>
              <a:t> </a:t>
            </a:r>
            <a:r>
              <a:rPr lang="fr-FR" sz="2400" b="1" i="1">
                <a:solidFill>
                  <a:srgbClr val="404040"/>
                </a:solidFill>
                <a:latin typeface="Trebuchet MS" pitchFamily="34" charset="0"/>
              </a:rPr>
              <a:t>qui est vendu</a:t>
            </a:r>
            <a:r>
              <a:rPr lang="fr-FR" sz="2400" i="1">
                <a:solidFill>
                  <a:srgbClr val="404040"/>
                </a:solidFill>
                <a:latin typeface="Trebuchet MS" pitchFamily="34" charset="0"/>
              </a:rPr>
              <a:t>”</a:t>
            </a:r>
            <a:r>
              <a:rPr lang="fr-FR" sz="2400">
                <a:solidFill>
                  <a:srgbClr val="404040"/>
                </a:solidFill>
                <a:latin typeface="Trebuchet MS" pitchFamily="34" charset="0"/>
              </a:rPr>
              <a:t>)</a:t>
            </a:r>
            <a:br>
              <a:rPr lang="fr-FR" sz="2400">
                <a:solidFill>
                  <a:srgbClr val="404040"/>
                </a:solidFill>
                <a:latin typeface="Trebuchet MS" pitchFamily="34" charset="0"/>
              </a:rPr>
            </a:br>
            <a:endParaRPr lang="fr-FR" sz="2400">
              <a:solidFill>
                <a:srgbClr val="404040"/>
              </a:solidFill>
              <a:latin typeface="Trebuchet MS"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100000">
                                          <p:val>
                                            <p:strVal val="#ppt_x"/>
                                          </p:val>
                                        </p:tav>
                                      </p:tavLst>
                                    </p:anim>
                                    <p:anim calcmode="lin" valueType="num">
                                      <p:cBhvr>
                                        <p:cTn id="1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ppt_x</p:attrName>
                                        </p:attrNameLst>
                                      </p:cBhvr>
                                      <p:tavLst>
                                        <p:tav tm="0">
                                          <p:val>
                                            <p:strVal val="#ppt_x"/>
                                          </p:val>
                                        </p:tav>
                                        <p:tav tm="100000">
                                          <p:val>
                                            <p:strVal val="#ppt_x"/>
                                          </p:val>
                                        </p:tav>
                                      </p:tavLst>
                                    </p:anim>
                                    <p:anim calcmode="lin" valueType="num">
                                      <p:cBhvr>
                                        <p:cTn id="2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name="Slide22">
    <p:spTree>
      <p:nvGrpSpPr>
        <p:cNvPr id="1" name=""/>
        <p:cNvGrpSpPr/>
        <p:nvPr/>
      </p:nvGrpSpPr>
      <p:grpSpPr>
        <a:xfrm>
          <a:off x="0" y="0"/>
          <a:ext cx="0" cy="0"/>
          <a:chOff x="0" y="0"/>
          <a:chExt cx="0" cy="0"/>
        </a:xfrm>
      </p:grpSpPr>
      <p:sp>
        <p:nvSpPr>
          <p:cNvPr id="29698" name="Titre 1"/>
          <p:cNvSpPr txBox="1">
            <a:spLocks noGrp="1"/>
          </p:cNvSpPr>
          <p:nvPr>
            <p:ph type="title"/>
          </p:nvPr>
        </p:nvSpPr>
        <p:spPr>
          <a:xfrm>
            <a:off x="677863" y="0"/>
            <a:ext cx="8596312" cy="576263"/>
          </a:xfrm>
        </p:spPr>
        <p:txBody>
          <a:bodyPr anchorCtr="1"/>
          <a:lstStyle/>
          <a:p>
            <a:pPr algn="ctr" eaLnBrk="1"/>
            <a:r>
              <a:rPr sz="2900" b="1" smtClean="0">
                <a:latin typeface="Trebuchet MS" pitchFamily="34" charset="0"/>
              </a:rPr>
              <a:t>Plan du cours </a:t>
            </a:r>
            <a:r>
              <a:rPr sz="2300" b="1" smtClean="0">
                <a:latin typeface="Trebuchet MS" pitchFamily="34" charset="0"/>
              </a:rPr>
              <a:t>(suite)</a:t>
            </a:r>
            <a:endParaRPr sz="2900" smtClean="0">
              <a:latin typeface="Trebuchet MS" pitchFamily="34" charset="0"/>
            </a:endParaRPr>
          </a:p>
        </p:txBody>
      </p:sp>
      <p:sp>
        <p:nvSpPr>
          <p:cNvPr id="3" name="Espace réservé du contenu 2"/>
          <p:cNvSpPr txBox="1">
            <a:spLocks noGrp="1"/>
          </p:cNvSpPr>
          <p:nvPr>
            <p:ph idx="1"/>
          </p:nvPr>
        </p:nvSpPr>
        <p:spPr>
          <a:xfrm>
            <a:off x="2420938" y="731838"/>
            <a:ext cx="7229475" cy="5689600"/>
          </a:xfrm>
        </p:spPr>
        <p:txBody>
          <a:bodyPr>
            <a:noAutofit/>
          </a:bodyPr>
          <a:lstStyle/>
          <a:p>
            <a:pPr marL="0" indent="0" eaLnBrk="1" fontAlgn="auto">
              <a:spcAft>
                <a:spcPts val="0"/>
              </a:spcAft>
              <a:buFont typeface="Wingdings 3"/>
              <a:buNone/>
              <a:defRPr/>
            </a:pPr>
            <a:r>
              <a:rPr sz="2000" b="1" smtClean="0"/>
              <a:t>		PARTIE 1 : GENERALITE</a:t>
            </a:r>
            <a:endParaRPr sz="2000" smtClean="0"/>
          </a:p>
          <a:p>
            <a:pPr eaLnBrk="1" fontAlgn="auto">
              <a:spcAft>
                <a:spcPts val="0"/>
              </a:spcAft>
              <a:buFont typeface="Wingdings 3"/>
              <a:buChar char=""/>
              <a:defRPr/>
            </a:pPr>
            <a:r>
              <a:rPr sz="2000" smtClean="0"/>
              <a:t>Chapitre 1 : Historique de la Qualité </a:t>
            </a:r>
          </a:p>
          <a:p>
            <a:pPr eaLnBrk="1" fontAlgn="auto">
              <a:spcAft>
                <a:spcPts val="0"/>
              </a:spcAft>
              <a:buFont typeface="Wingdings 3"/>
              <a:buChar char=""/>
              <a:defRPr/>
            </a:pPr>
            <a:r>
              <a:rPr sz="2800" smtClean="0"/>
              <a:t>Chapitre 2 : Définition des concepts</a:t>
            </a:r>
          </a:p>
          <a:p>
            <a:pPr eaLnBrk="1" fontAlgn="auto">
              <a:spcAft>
                <a:spcPts val="0"/>
              </a:spcAft>
              <a:buFont typeface="Wingdings 3"/>
              <a:buChar char=""/>
              <a:defRPr/>
            </a:pPr>
            <a:r>
              <a:rPr sz="2000" smtClean="0"/>
              <a:t>Chapitre 3 : Les principes de la Qualité</a:t>
            </a:r>
          </a:p>
          <a:p>
            <a:pPr eaLnBrk="1" fontAlgn="auto">
              <a:spcAft>
                <a:spcPts val="0"/>
              </a:spcAft>
              <a:buFont typeface="Wingdings 3"/>
              <a:buChar char=""/>
              <a:defRPr/>
            </a:pPr>
            <a:r>
              <a:rPr sz="2000" smtClean="0"/>
              <a:t>Chapitre 4 : Les enjeux de la Qualité</a:t>
            </a:r>
          </a:p>
          <a:p>
            <a:pPr eaLnBrk="1" fontAlgn="auto">
              <a:spcAft>
                <a:spcPts val="0"/>
              </a:spcAft>
              <a:buFont typeface="Wingdings 3"/>
              <a:buChar char=""/>
              <a:defRPr/>
            </a:pPr>
            <a:endParaRPr sz="2000" b="1" smtClean="0"/>
          </a:p>
          <a:p>
            <a:pPr marL="0" indent="0" eaLnBrk="1" fontAlgn="auto">
              <a:spcAft>
                <a:spcPts val="0"/>
              </a:spcAft>
              <a:buFont typeface="Wingdings 3"/>
              <a:buNone/>
              <a:defRPr/>
            </a:pPr>
            <a:r>
              <a:rPr sz="2000" b="1" smtClean="0"/>
              <a:t>		PARTIE II : LA DEMARCHE QUALITE</a:t>
            </a:r>
            <a:endParaRPr sz="2000" smtClean="0"/>
          </a:p>
          <a:p>
            <a:pPr eaLnBrk="1" fontAlgn="auto">
              <a:spcAft>
                <a:spcPts val="0"/>
              </a:spcAft>
              <a:buFont typeface="Wingdings 3"/>
              <a:buChar char=""/>
              <a:defRPr/>
            </a:pPr>
            <a:r>
              <a:rPr sz="2000" smtClean="0"/>
              <a:t>Chapitre 1 : Définition et structuration</a:t>
            </a:r>
          </a:p>
          <a:p>
            <a:pPr eaLnBrk="1" fontAlgn="auto">
              <a:spcAft>
                <a:spcPts val="0"/>
              </a:spcAft>
              <a:buFont typeface="Wingdings 3"/>
              <a:buChar char=""/>
              <a:defRPr/>
            </a:pPr>
            <a:r>
              <a:rPr sz="2000" smtClean="0"/>
              <a:t>Chapitre 2 : Mise en œuvre de la démarche Qualité</a:t>
            </a:r>
          </a:p>
          <a:p>
            <a:pPr marL="0" indent="0" eaLnBrk="1" fontAlgn="auto">
              <a:spcAft>
                <a:spcPts val="0"/>
              </a:spcAft>
              <a:buFont typeface="Wingdings 3"/>
              <a:buNone/>
              <a:defRPr/>
            </a:pPr>
            <a:endParaRPr sz="2000" smtClean="0"/>
          </a:p>
          <a:p>
            <a:pPr marL="0" indent="0" eaLnBrk="1" fontAlgn="auto">
              <a:spcAft>
                <a:spcPts val="0"/>
              </a:spcAft>
              <a:buFont typeface="Wingdings 3"/>
              <a:buNone/>
              <a:defRPr/>
            </a:pPr>
            <a:r>
              <a:rPr sz="2000" b="1" smtClean="0"/>
              <a:t>		PARTIE III : LA NORME ISO 9001 ET CERTIFICATION</a:t>
            </a:r>
            <a:endParaRPr sz="2000" smtClean="0"/>
          </a:p>
          <a:p>
            <a:pPr eaLnBrk="1" fontAlgn="auto">
              <a:spcAft>
                <a:spcPts val="0"/>
              </a:spcAft>
              <a:buFont typeface="Wingdings 3"/>
              <a:buChar char=""/>
              <a:defRPr/>
            </a:pPr>
            <a:r>
              <a:rPr sz="2000" smtClean="0"/>
              <a:t>Chapitre 1 : La norme ISO 9001</a:t>
            </a:r>
          </a:p>
          <a:p>
            <a:pPr eaLnBrk="1" fontAlgn="auto">
              <a:spcAft>
                <a:spcPts val="0"/>
              </a:spcAft>
              <a:buFont typeface="Wingdings 3"/>
              <a:buChar char=""/>
              <a:defRPr/>
            </a:pPr>
            <a:r>
              <a:rPr sz="2000" smtClean="0"/>
              <a:t>Chapitre 2 : Le processus de certification </a:t>
            </a:r>
          </a:p>
          <a:p>
            <a:pPr eaLnBrk="1" fontAlgn="auto">
              <a:spcAft>
                <a:spcPts val="0"/>
              </a:spcAft>
              <a:buFont typeface="Wingdings 3"/>
              <a:buChar char=""/>
              <a:defRPr/>
            </a:pPr>
            <a:endParaRPr sz="2000" smtClean="0"/>
          </a:p>
        </p:txBody>
      </p:sp>
      <p:sp>
        <p:nvSpPr>
          <p:cNvPr id="29700" name="Rectangle 3"/>
          <p:cNvSpPr>
            <a:spLocks noChangeArrowheads="1"/>
          </p:cNvSpPr>
          <p:nvPr/>
        </p:nvSpPr>
        <p:spPr bwMode="auto">
          <a:xfrm>
            <a:off x="2420938" y="2124075"/>
            <a:ext cx="7229475" cy="4403725"/>
          </a:xfrm>
          <a:prstGeom prst="rect">
            <a:avLst/>
          </a:prstGeom>
          <a:solidFill>
            <a:srgbClr val="D9D9D9">
              <a:alpha val="74117"/>
            </a:srgbClr>
          </a:solidFill>
          <a:ln w="9525">
            <a:noFill/>
            <a:miter lim="800000"/>
            <a:headEnd/>
            <a:tailEnd/>
          </a:ln>
        </p:spPr>
        <p:txBody>
          <a:bodyPr anchor="ctr" anchorCtr="1"/>
          <a:lstStyle/>
          <a:p>
            <a:pPr algn="ctr" eaLnBrk="1" hangingPunct="1"/>
            <a:endParaRPr lang="fr-FR">
              <a:solidFill>
                <a:srgbClr val="FFFFFF"/>
              </a:solidFill>
            </a:endParaRPr>
          </a:p>
        </p:txBody>
      </p:sp>
      <p:sp>
        <p:nvSpPr>
          <p:cNvPr id="29701" name="Rectangle 4"/>
          <p:cNvSpPr>
            <a:spLocks noChangeArrowheads="1"/>
          </p:cNvSpPr>
          <p:nvPr/>
        </p:nvSpPr>
        <p:spPr bwMode="auto">
          <a:xfrm>
            <a:off x="2420938" y="1168400"/>
            <a:ext cx="7229475" cy="406400"/>
          </a:xfrm>
          <a:prstGeom prst="rect">
            <a:avLst/>
          </a:prstGeom>
          <a:solidFill>
            <a:srgbClr val="D9D9D9">
              <a:alpha val="74117"/>
            </a:srgbClr>
          </a:solidFill>
          <a:ln w="9525">
            <a:noFill/>
            <a:miter lim="800000"/>
            <a:headEnd/>
            <a:tailEnd/>
          </a:ln>
        </p:spPr>
        <p:txBody>
          <a:bodyPr anchor="ctr" anchorCtr="1"/>
          <a:lstStyle/>
          <a:p>
            <a:pPr algn="ctr" eaLnBrk="1" hangingPunct="1"/>
            <a:endParaRPr lang="fr-FR">
              <a:solidFill>
                <a:srgbClr val="FFFFFF"/>
              </a:solidFill>
            </a:endParaRPr>
          </a:p>
        </p:txBody>
      </p:sp>
      <p:sp>
        <p:nvSpPr>
          <p:cNvPr id="29702"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29703"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CDEC6A6B-CB5F-49BE-BAE3-7ED2466C31D9}" type="slidenum">
              <a:rPr lang="en-US" sz="900">
                <a:solidFill>
                  <a:srgbClr val="5FCBEF"/>
                </a:solidFill>
                <a:latin typeface="Trebuchet MS" pitchFamily="34" charset="0"/>
              </a:rPr>
              <a:pPr algn="r" defTabSz="457200" eaLnBrk="1" hangingPunct="1"/>
              <a:t>23</a:t>
            </a:fld>
            <a:endParaRPr lang="en-US" sz="900">
              <a:solidFill>
                <a:srgbClr val="5FCBEF"/>
              </a:solidFill>
              <a:latin typeface="Trebuchet MS" pitchFamily="34" charset="0"/>
            </a:endParaRPr>
          </a:p>
        </p:txBody>
      </p:sp>
      <p:sp>
        <p:nvSpPr>
          <p:cNvPr id="29704" name="Espace réservé du pied de page 7"/>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29705" name="Espace réservé du pied de page 9"/>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29706" name="Espace réservé du numéro de diapositive 10"/>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CA0A1F44-55BA-4F63-9588-06AFE69BD76A}" type="slidenum">
              <a:rPr lang="en-US" sz="900">
                <a:solidFill>
                  <a:srgbClr val="5FCBEF"/>
                </a:solidFill>
                <a:latin typeface="Trebuchet MS" pitchFamily="34" charset="0"/>
              </a:rPr>
              <a:pPr algn="r" defTabSz="457200" eaLnBrk="1" hangingPunct="1"/>
              <a:t>23</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30722" name="Titre 1"/>
          <p:cNvSpPr txBox="1">
            <a:spLocks noGrp="1"/>
          </p:cNvSpPr>
          <p:nvPr>
            <p:ph type="title"/>
          </p:nvPr>
        </p:nvSpPr>
        <p:spPr>
          <a:xfrm>
            <a:off x="2011363" y="288925"/>
            <a:ext cx="7286625" cy="700088"/>
          </a:xfrm>
        </p:spPr>
        <p:txBody>
          <a:bodyPr/>
          <a:lstStyle/>
          <a:p>
            <a:pPr eaLnBrk="1"/>
            <a:r>
              <a:rPr sz="1900" b="1" smtClean="0">
                <a:latin typeface="Trebuchet MS" pitchFamily="34" charset="0"/>
              </a:rPr>
              <a:t>DEFINITION DE QUELQUES CONCEPTS</a:t>
            </a:r>
            <a:r>
              <a:rPr sz="1900" smtClean="0">
                <a:latin typeface="Trebuchet MS" pitchFamily="34" charset="0"/>
              </a:rPr>
              <a:t/>
            </a:r>
            <a:br>
              <a:rPr sz="1900" smtClean="0">
                <a:latin typeface="Trebuchet MS" pitchFamily="34" charset="0"/>
              </a:rPr>
            </a:br>
            <a:endParaRPr sz="1900" smtClean="0">
              <a:latin typeface="Trebuchet MS" pitchFamily="34" charset="0"/>
            </a:endParaRPr>
          </a:p>
        </p:txBody>
      </p:sp>
      <p:pic>
        <p:nvPicPr>
          <p:cNvPr id="3" name="Espace réservé du contenu 3" descr="2.2"/>
          <p:cNvPicPr>
            <a:picLocks noGrp="1" noChangeAspect="1"/>
          </p:cNvPicPr>
          <p:nvPr>
            <p:ph idx="1"/>
          </p:nvPr>
        </p:nvPicPr>
        <p:blipFill>
          <a:blip r:embed="rId3"/>
          <a:srcRect/>
          <a:stretch>
            <a:fillRect/>
          </a:stretch>
        </p:blipFill>
        <p:spPr>
          <a:xfrm>
            <a:off x="1235075" y="1344613"/>
            <a:ext cx="7219950" cy="3881437"/>
          </a:xfrm>
        </p:spPr>
      </p:pic>
      <p:sp>
        <p:nvSpPr>
          <p:cNvPr id="30724" name="ZoneTexte 4"/>
          <p:cNvSpPr txBox="1">
            <a:spLocks noChangeArrowheads="1"/>
          </p:cNvSpPr>
          <p:nvPr/>
        </p:nvSpPr>
        <p:spPr bwMode="auto">
          <a:xfrm>
            <a:off x="407988" y="534988"/>
            <a:ext cx="2546350" cy="368300"/>
          </a:xfrm>
          <a:prstGeom prst="rect">
            <a:avLst/>
          </a:prstGeom>
          <a:noFill/>
          <a:ln w="9525">
            <a:noFill/>
            <a:miter lim="800000"/>
            <a:headEnd/>
            <a:tailEnd/>
          </a:ln>
        </p:spPr>
        <p:txBody>
          <a:bodyPr>
            <a:spAutoFit/>
          </a:bodyPr>
          <a:lstStyle/>
          <a:p>
            <a:pPr eaLnBrk="1" hangingPunct="1"/>
            <a:r>
              <a:rPr lang="fr-FR" b="1" u="sng">
                <a:solidFill>
                  <a:srgbClr val="000000"/>
                </a:solidFill>
              </a:rPr>
              <a:t>CHAPITRE II </a:t>
            </a:r>
            <a:r>
              <a:rPr lang="fr-FR" b="1">
                <a:solidFill>
                  <a:srgbClr val="000000"/>
                </a:solidFill>
              </a:rPr>
              <a:t>:</a:t>
            </a:r>
            <a:endParaRPr lang="fr-FR">
              <a:solidFill>
                <a:srgbClr val="000000"/>
              </a:solidFill>
            </a:endParaRPr>
          </a:p>
        </p:txBody>
      </p:sp>
      <p:sp>
        <p:nvSpPr>
          <p:cNvPr id="30725" name="ZoneTexte 5"/>
          <p:cNvSpPr txBox="1">
            <a:spLocks noChangeArrowheads="1"/>
          </p:cNvSpPr>
          <p:nvPr/>
        </p:nvSpPr>
        <p:spPr bwMode="auto">
          <a:xfrm>
            <a:off x="1082675" y="5541963"/>
            <a:ext cx="8547100" cy="554037"/>
          </a:xfrm>
          <a:prstGeom prst="rect">
            <a:avLst/>
          </a:prstGeom>
          <a:noFill/>
          <a:ln w="9525">
            <a:noFill/>
            <a:miter lim="800000"/>
            <a:headEnd/>
            <a:tailEnd/>
          </a:ln>
        </p:spPr>
        <p:txBody>
          <a:bodyPr anchorCtr="1">
            <a:spAutoFit/>
          </a:bodyPr>
          <a:lstStyle/>
          <a:p>
            <a:pPr algn="ctr" eaLnBrk="1" hangingPunct="1">
              <a:lnSpc>
                <a:spcPts val="1275"/>
              </a:lnSpc>
              <a:spcBef>
                <a:spcPts val="500"/>
              </a:spcBef>
              <a:spcAft>
                <a:spcPts val="500"/>
              </a:spcAft>
            </a:pPr>
            <a:r>
              <a:rPr lang="fr-FR" b="1">
                <a:solidFill>
                  <a:srgbClr val="339900"/>
                </a:solidFill>
                <a:latin typeface="Verdana" pitchFamily="34" charset="0"/>
                <a:cs typeface="Times New Roman" pitchFamily="18" charset="0"/>
              </a:rPr>
              <a:t>« Le début de la sagesse c’est de désigner les choses par leur</a:t>
            </a:r>
          </a:p>
          <a:p>
            <a:pPr algn="ctr" eaLnBrk="1" hangingPunct="1">
              <a:lnSpc>
                <a:spcPts val="1275"/>
              </a:lnSpc>
              <a:spcBef>
                <a:spcPts val="500"/>
              </a:spcBef>
              <a:spcAft>
                <a:spcPts val="500"/>
              </a:spcAft>
            </a:pPr>
            <a:r>
              <a:rPr lang="fr-FR" b="1">
                <a:solidFill>
                  <a:srgbClr val="339900"/>
                </a:solidFill>
                <a:latin typeface="Verdana" pitchFamily="34" charset="0"/>
                <a:cs typeface="Times New Roman" pitchFamily="18" charset="0"/>
              </a:rPr>
              <a:t> nom. Proverbe chinois »</a:t>
            </a:r>
            <a:endParaRPr lang="fr-FR">
              <a:solidFill>
                <a:srgbClr val="000000"/>
              </a:solidFill>
              <a:latin typeface="Times New Roman" pitchFamily="18" charset="0"/>
              <a:cs typeface="Times New Roman" pitchFamily="18" charset="0"/>
            </a:endParaRPr>
          </a:p>
        </p:txBody>
      </p:sp>
      <p:sp>
        <p:nvSpPr>
          <p:cNvPr id="30726" name="Pensées 6"/>
          <p:cNvSpPr>
            <a:spLocks/>
          </p:cNvSpPr>
          <p:nvPr/>
        </p:nvSpPr>
        <p:spPr bwMode="auto">
          <a:xfrm rot="2814002">
            <a:off x="7843044" y="1508919"/>
            <a:ext cx="3175000" cy="2062162"/>
          </a:xfrm>
          <a:custGeom>
            <a:avLst/>
            <a:gdLst>
              <a:gd name="T0" fmla="*/ 1587590 w 21600"/>
              <a:gd name="T1" fmla="*/ 0 h 21600"/>
              <a:gd name="T2" fmla="*/ 3175180 w 21600"/>
              <a:gd name="T3" fmla="*/ 1030515 h 21600"/>
              <a:gd name="T4" fmla="*/ 1587590 w 21600"/>
              <a:gd name="T5" fmla="*/ 2061030 h 21600"/>
              <a:gd name="T6" fmla="*/ 0 w 21600"/>
              <a:gd name="T7" fmla="*/ 1030515 h 21600"/>
              <a:gd name="T8" fmla="*/ 0 w 21600"/>
              <a:gd name="T9" fmla="*/ 1030515 h 21600"/>
              <a:gd name="T10" fmla="*/ 1587590 w 21600"/>
              <a:gd name="T11" fmla="*/ 2061030 h 21600"/>
              <a:gd name="T12" fmla="*/ 3175180 w 21600"/>
              <a:gd name="T13" fmla="*/ 1030515 h 21600"/>
              <a:gd name="T14" fmla="*/ 1587590 w 21600"/>
              <a:gd name="T15" fmla="*/ 0 h 21600"/>
              <a:gd name="T16" fmla="*/ -1251109 w 21600"/>
              <a:gd name="T17" fmla="*/ 3481614 h 21600"/>
              <a:gd name="T18" fmla="*/ 17694720 60000 65536"/>
              <a:gd name="T19" fmla="*/ 0 60000 65536"/>
              <a:gd name="T20" fmla="*/ 5898240 60000 65536"/>
              <a:gd name="T21" fmla="*/ 11796480 60000 65536"/>
              <a:gd name="T22" fmla="*/ 11796480 60000 65536"/>
              <a:gd name="T23" fmla="*/ 5898240 60000 65536"/>
              <a:gd name="T24" fmla="*/ 0 60000 65536"/>
              <a:gd name="T25" fmla="*/ 17694720 60000 65536"/>
              <a:gd name="T26" fmla="*/ 5898240 60000 65536"/>
              <a:gd name="T27" fmla="*/ 3000 w 21600"/>
              <a:gd name="T28" fmla="*/ 3320 h 21600"/>
              <a:gd name="T29" fmla="*/ 17110 w 21600"/>
              <a:gd name="T30" fmla="*/ 17330 h 216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00" h="21600">
                <a:moveTo>
                  <a:pt x="1930" y="7160"/>
                </a:moveTo>
                <a:cubicBezTo>
                  <a:pt x="1530" y="4490"/>
                  <a:pt x="3400" y="1970"/>
                  <a:pt x="5270" y="1970"/>
                </a:cubicBezTo>
                <a:cubicBezTo>
                  <a:pt x="5860" y="1950"/>
                  <a:pt x="6470" y="2210"/>
                  <a:pt x="6970" y="2600"/>
                </a:cubicBezTo>
                <a:cubicBezTo>
                  <a:pt x="7450" y="1390"/>
                  <a:pt x="8340" y="650"/>
                  <a:pt x="9340" y="650"/>
                </a:cubicBezTo>
                <a:cubicBezTo>
                  <a:pt x="10004" y="690"/>
                  <a:pt x="10710" y="1050"/>
                  <a:pt x="11210" y="1700"/>
                </a:cubicBezTo>
                <a:cubicBezTo>
                  <a:pt x="11570" y="630"/>
                  <a:pt x="12330" y="0"/>
                  <a:pt x="13150" y="0"/>
                </a:cubicBezTo>
                <a:cubicBezTo>
                  <a:pt x="13840" y="0"/>
                  <a:pt x="14470" y="460"/>
                  <a:pt x="14870" y="1160"/>
                </a:cubicBezTo>
                <a:cubicBezTo>
                  <a:pt x="15330" y="440"/>
                  <a:pt x="16020" y="0"/>
                  <a:pt x="16740" y="0"/>
                </a:cubicBezTo>
                <a:cubicBezTo>
                  <a:pt x="17910" y="0"/>
                  <a:pt x="18900" y="1130"/>
                  <a:pt x="19110" y="2710"/>
                </a:cubicBezTo>
                <a:cubicBezTo>
                  <a:pt x="20240" y="3150"/>
                  <a:pt x="21060" y="4580"/>
                  <a:pt x="21060" y="6220"/>
                </a:cubicBezTo>
                <a:cubicBezTo>
                  <a:pt x="21060" y="6720"/>
                  <a:pt x="21000" y="7200"/>
                  <a:pt x="20830" y="7660"/>
                </a:cubicBezTo>
                <a:cubicBezTo>
                  <a:pt x="21310" y="8460"/>
                  <a:pt x="21600" y="9450"/>
                  <a:pt x="21600" y="10460"/>
                </a:cubicBezTo>
                <a:cubicBezTo>
                  <a:pt x="21600" y="12750"/>
                  <a:pt x="20310" y="14680"/>
                  <a:pt x="18650" y="15010"/>
                </a:cubicBezTo>
                <a:cubicBezTo>
                  <a:pt x="18650" y="17200"/>
                  <a:pt x="17370" y="18920"/>
                  <a:pt x="15770" y="18920"/>
                </a:cubicBezTo>
                <a:cubicBezTo>
                  <a:pt x="15220" y="18920"/>
                  <a:pt x="14700" y="18710"/>
                  <a:pt x="14240" y="18310"/>
                </a:cubicBezTo>
                <a:cubicBezTo>
                  <a:pt x="13820" y="20240"/>
                  <a:pt x="12490" y="21600"/>
                  <a:pt x="11000" y="21600"/>
                </a:cubicBezTo>
                <a:cubicBezTo>
                  <a:pt x="9890" y="21600"/>
                  <a:pt x="8840" y="20790"/>
                  <a:pt x="8210" y="19510"/>
                </a:cubicBezTo>
                <a:cubicBezTo>
                  <a:pt x="7620" y="20000"/>
                  <a:pt x="7930" y="20290"/>
                  <a:pt x="6240" y="20290"/>
                </a:cubicBezTo>
                <a:cubicBezTo>
                  <a:pt x="4850" y="20290"/>
                  <a:pt x="3570" y="19280"/>
                  <a:pt x="2900" y="17640"/>
                </a:cubicBezTo>
                <a:cubicBezTo>
                  <a:pt x="1300" y="17600"/>
                  <a:pt x="480" y="16300"/>
                  <a:pt x="480" y="14660"/>
                </a:cubicBezTo>
                <a:cubicBezTo>
                  <a:pt x="480" y="13900"/>
                  <a:pt x="690" y="13210"/>
                  <a:pt x="1070" y="12640"/>
                </a:cubicBezTo>
                <a:cubicBezTo>
                  <a:pt x="380" y="12160"/>
                  <a:pt x="0" y="11210"/>
                  <a:pt x="0" y="10120"/>
                </a:cubicBezTo>
                <a:cubicBezTo>
                  <a:pt x="0" y="8590"/>
                  <a:pt x="840" y="7330"/>
                  <a:pt x="1930" y="7160"/>
                </a:cubicBezTo>
                <a:close/>
              </a:path>
              <a:path w="21600" h="21600" fill="none">
                <a:moveTo>
                  <a:pt x="1930" y="7160"/>
                </a:moveTo>
                <a:cubicBezTo>
                  <a:pt x="1950" y="7410"/>
                  <a:pt x="2040" y="7690"/>
                  <a:pt x="2090" y="7920"/>
                </a:cubicBezTo>
              </a:path>
              <a:path w="21600" h="21600" fill="none">
                <a:moveTo>
                  <a:pt x="6970" y="2600"/>
                </a:moveTo>
                <a:cubicBezTo>
                  <a:pt x="7200" y="2790"/>
                  <a:pt x="7480" y="3050"/>
                  <a:pt x="7670" y="3310"/>
                </a:cubicBezTo>
              </a:path>
              <a:path w="21600" h="21600" fill="none">
                <a:moveTo>
                  <a:pt x="11210" y="1700"/>
                </a:moveTo>
                <a:cubicBezTo>
                  <a:pt x="11130" y="1910"/>
                  <a:pt x="11080" y="2160"/>
                  <a:pt x="11030" y="2400"/>
                </a:cubicBezTo>
              </a:path>
              <a:path w="21600" h="21600" fill="none">
                <a:moveTo>
                  <a:pt x="14870" y="1160"/>
                </a:moveTo>
                <a:cubicBezTo>
                  <a:pt x="14720" y="1400"/>
                  <a:pt x="14640" y="1720"/>
                  <a:pt x="14540" y="2010"/>
                </a:cubicBezTo>
              </a:path>
              <a:path w="21600" h="21600" fill="none">
                <a:moveTo>
                  <a:pt x="19110" y="2710"/>
                </a:moveTo>
                <a:cubicBezTo>
                  <a:pt x="19130" y="2890"/>
                  <a:pt x="19230" y="3290"/>
                  <a:pt x="19190" y="3380"/>
                </a:cubicBezTo>
              </a:path>
              <a:path w="21600" h="21600" fill="none">
                <a:moveTo>
                  <a:pt x="20830" y="7660"/>
                </a:moveTo>
                <a:cubicBezTo>
                  <a:pt x="20660" y="8170"/>
                  <a:pt x="20430" y="8620"/>
                  <a:pt x="20110" y="8990"/>
                </a:cubicBezTo>
              </a:path>
              <a:path w="21600" h="21600" fill="none">
                <a:moveTo>
                  <a:pt x="18660" y="15010"/>
                </a:moveTo>
                <a:cubicBezTo>
                  <a:pt x="18740" y="14200"/>
                  <a:pt x="18280" y="12200"/>
                  <a:pt x="17000" y="11450"/>
                </a:cubicBezTo>
              </a:path>
              <a:path w="21600" h="21600" fill="none">
                <a:moveTo>
                  <a:pt x="14240" y="18310"/>
                </a:moveTo>
                <a:cubicBezTo>
                  <a:pt x="14320" y="17980"/>
                  <a:pt x="14350" y="17680"/>
                  <a:pt x="14370" y="17360"/>
                </a:cubicBezTo>
              </a:path>
              <a:path w="21600" h="21600" fill="none">
                <a:moveTo>
                  <a:pt x="8220" y="19510"/>
                </a:moveTo>
                <a:cubicBezTo>
                  <a:pt x="8060" y="19250"/>
                  <a:pt x="7960" y="18950"/>
                  <a:pt x="7860" y="18640"/>
                </a:cubicBezTo>
              </a:path>
              <a:path w="21600" h="21600" fill="none">
                <a:moveTo>
                  <a:pt x="2900" y="17640"/>
                </a:moveTo>
                <a:cubicBezTo>
                  <a:pt x="3090" y="17600"/>
                  <a:pt x="3280" y="17540"/>
                  <a:pt x="3460" y="17450"/>
                </a:cubicBezTo>
              </a:path>
              <a:path w="21600" h="21600" fill="none">
                <a:moveTo>
                  <a:pt x="1070" y="12640"/>
                </a:moveTo>
                <a:cubicBezTo>
                  <a:pt x="1400" y="12900"/>
                  <a:pt x="1780" y="13130"/>
                  <a:pt x="2330" y="13040"/>
                </a:cubicBezTo>
              </a:path>
              <a:path w="21600" h="21600">
                <a:moveTo>
                  <a:pt x="577" y="22598"/>
                </a:moveTo>
                <a:lnTo>
                  <a:pt x="576" y="22598"/>
                </a:lnTo>
                <a:cubicBezTo>
                  <a:pt x="-418" y="22598"/>
                  <a:pt x="-1223" y="23403"/>
                  <a:pt x="-1223" y="24397"/>
                </a:cubicBezTo>
                <a:cubicBezTo>
                  <a:pt x="-1223" y="25392"/>
                  <a:pt x="-418" y="26198"/>
                  <a:pt x="577" y="26198"/>
                </a:cubicBezTo>
                <a:cubicBezTo>
                  <a:pt x="1571" y="26198"/>
                  <a:pt x="2377" y="25392"/>
                  <a:pt x="2377" y="24398"/>
                </a:cubicBezTo>
                <a:cubicBezTo>
                  <a:pt x="2377" y="23403"/>
                  <a:pt x="1571" y="22598"/>
                  <a:pt x="577" y="22598"/>
                </a:cubicBezTo>
                <a:close/>
              </a:path>
              <a:path w="21600" h="21600">
                <a:moveTo>
                  <a:pt x="-4237" y="29603"/>
                </a:moveTo>
                <a:lnTo>
                  <a:pt x="-4238" y="29603"/>
                </a:lnTo>
                <a:cubicBezTo>
                  <a:pt x="-4900" y="29603"/>
                  <a:pt x="-5437" y="30140"/>
                  <a:pt x="-5437" y="30802"/>
                </a:cubicBezTo>
                <a:cubicBezTo>
                  <a:pt x="-5437" y="31465"/>
                  <a:pt x="-4900" y="32003"/>
                  <a:pt x="-4237" y="32003"/>
                </a:cubicBezTo>
                <a:cubicBezTo>
                  <a:pt x="-3575" y="32003"/>
                  <a:pt x="-3037" y="31465"/>
                  <a:pt x="-3037" y="30803"/>
                </a:cubicBezTo>
                <a:cubicBezTo>
                  <a:pt x="-3037" y="30140"/>
                  <a:pt x="-3575" y="29603"/>
                  <a:pt x="-4237" y="29603"/>
                </a:cubicBezTo>
                <a:close/>
              </a:path>
              <a:path w="21600" h="21600">
                <a:moveTo>
                  <a:pt x="-8511" y="35788"/>
                </a:moveTo>
                <a:lnTo>
                  <a:pt x="-8512" y="35788"/>
                </a:lnTo>
                <a:cubicBezTo>
                  <a:pt x="-8898" y="35788"/>
                  <a:pt x="-9211" y="36101"/>
                  <a:pt x="-9211" y="36487"/>
                </a:cubicBezTo>
                <a:cubicBezTo>
                  <a:pt x="-9211" y="36874"/>
                  <a:pt x="-8898" y="37188"/>
                  <a:pt x="-8511" y="37188"/>
                </a:cubicBezTo>
                <a:cubicBezTo>
                  <a:pt x="-8125" y="37188"/>
                  <a:pt x="-7811" y="36874"/>
                  <a:pt x="-7811" y="36488"/>
                </a:cubicBezTo>
                <a:cubicBezTo>
                  <a:pt x="-7811" y="36101"/>
                  <a:pt x="-8125" y="35788"/>
                  <a:pt x="-8511" y="35788"/>
                </a:cubicBezTo>
                <a:close/>
              </a:path>
            </a:pathLst>
          </a:custGeom>
          <a:solidFill>
            <a:srgbClr val="5B9BD5"/>
          </a:solidFill>
          <a:ln w="12701">
            <a:solidFill>
              <a:srgbClr val="41719C"/>
            </a:solidFill>
            <a:miter lim="800000"/>
            <a:headEnd/>
            <a:tailEnd/>
          </a:ln>
        </p:spPr>
        <p:txBody>
          <a:bodyPr anchor="ctr" anchorCtr="1"/>
          <a:lstStyle/>
          <a:p>
            <a:pPr algn="ctr" eaLnBrk="1" hangingPunct="1"/>
            <a:r>
              <a:rPr lang="fr-FR">
                <a:solidFill>
                  <a:srgbClr val="FFFFFF"/>
                </a:solidFill>
              </a:rPr>
              <a:t>ISO 9000: Système de management de la Qualité- principes essentiels et Vocabulaire</a:t>
            </a:r>
          </a:p>
        </p:txBody>
      </p:sp>
      <p:sp>
        <p:nvSpPr>
          <p:cNvPr id="30727" name="Espace réservé du pied de page 7"/>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30728" name="Espace réservé du numéro de diapositive 8"/>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B87E78FD-1176-4B5B-8ED9-4C5760A01255}" type="slidenum">
              <a:rPr lang="en-US" sz="900">
                <a:solidFill>
                  <a:srgbClr val="5FCBEF"/>
                </a:solidFill>
                <a:latin typeface="Trebuchet MS" pitchFamily="34" charset="0"/>
              </a:rPr>
              <a:pPr algn="r" defTabSz="457200" eaLnBrk="1" hangingPunct="1"/>
              <a:t>24</a:t>
            </a:fld>
            <a:endParaRPr lang="en-US" sz="900">
              <a:solidFill>
                <a:srgbClr val="5FCBEF"/>
              </a:solidFill>
              <a:latin typeface="Trebuchet MS" pitchFamily="34" charset="0"/>
            </a:endParaRPr>
          </a:p>
        </p:txBody>
      </p:sp>
      <p:sp>
        <p:nvSpPr>
          <p:cNvPr id="30729" name="Espace réservé du pied de page 8"/>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30730" name="Espace réservé du pied de page 10"/>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30731" name="Espace réservé du numéro de diapositive 11"/>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9B911153-D54A-48F4-91B2-DE4F620CFC2B}" type="slidenum">
              <a:rPr lang="en-US" sz="900">
                <a:solidFill>
                  <a:srgbClr val="5FCBEF"/>
                </a:solidFill>
                <a:latin typeface="Trebuchet MS" pitchFamily="34" charset="0"/>
              </a:rPr>
              <a:pPr algn="r" defTabSz="457200" eaLnBrk="1" hangingPunct="1"/>
              <a:t>24</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32770" name="Titre 1"/>
          <p:cNvSpPr txBox="1">
            <a:spLocks noGrp="1"/>
          </p:cNvSpPr>
          <p:nvPr>
            <p:ph type="title"/>
          </p:nvPr>
        </p:nvSpPr>
        <p:spPr>
          <a:xfrm>
            <a:off x="677863" y="379413"/>
            <a:ext cx="8596312" cy="436562"/>
          </a:xfrm>
        </p:spPr>
        <p:txBody>
          <a:bodyPr/>
          <a:lstStyle/>
          <a:p>
            <a:pPr eaLnBrk="1"/>
            <a:endParaRPr smtClean="0">
              <a:latin typeface="Trebuchet MS" pitchFamily="34" charset="0"/>
            </a:endParaRPr>
          </a:p>
        </p:txBody>
      </p:sp>
      <p:sp>
        <p:nvSpPr>
          <p:cNvPr id="32771"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8D898A85-E6A7-448B-9153-7C32B530E0AE}" type="slidenum">
              <a:rPr lang="en-US" sz="900">
                <a:solidFill>
                  <a:srgbClr val="5FCBEF"/>
                </a:solidFill>
                <a:latin typeface="Trebuchet MS" pitchFamily="34" charset="0"/>
              </a:rPr>
              <a:pPr algn="r" defTabSz="457200" eaLnBrk="1" hangingPunct="1"/>
              <a:t>25</a:t>
            </a:fld>
            <a:endParaRPr lang="en-US" sz="900">
              <a:solidFill>
                <a:srgbClr val="5FCBEF"/>
              </a:solidFill>
              <a:latin typeface="Trebuchet MS" pitchFamily="34" charset="0"/>
            </a:endParaRPr>
          </a:p>
        </p:txBody>
      </p:sp>
      <p:sp>
        <p:nvSpPr>
          <p:cNvPr id="4" name="ZoneTexte 6"/>
          <p:cNvSpPr txBox="1">
            <a:spLocks noChangeArrowheads="1"/>
          </p:cNvSpPr>
          <p:nvPr/>
        </p:nvSpPr>
        <p:spPr bwMode="auto">
          <a:xfrm>
            <a:off x="677863" y="1203325"/>
            <a:ext cx="1730375" cy="708025"/>
          </a:xfrm>
          <a:prstGeom prst="rect">
            <a:avLst/>
          </a:prstGeom>
          <a:noFill/>
          <a:ln w="9525">
            <a:noFill/>
            <a:miter lim="800000"/>
            <a:headEnd/>
            <a:tailEnd/>
          </a:ln>
        </p:spPr>
        <p:txBody>
          <a:bodyPr>
            <a:spAutoFit/>
          </a:bodyPr>
          <a:lstStyle/>
          <a:p>
            <a:pPr marL="0" lvl="1" eaLnBrk="1" hangingPunct="1"/>
            <a:r>
              <a:rPr lang="fr-FR" sz="4000" u="sng">
                <a:solidFill>
                  <a:srgbClr val="000000"/>
                </a:solidFill>
              </a:rPr>
              <a:t>Client:</a:t>
            </a:r>
            <a:r>
              <a:rPr lang="fr-FR" sz="4000">
                <a:solidFill>
                  <a:srgbClr val="000000"/>
                </a:solidFill>
              </a:rPr>
              <a:t> </a:t>
            </a:r>
            <a:endParaRPr lang="fr-FR" sz="3200">
              <a:solidFill>
                <a:srgbClr val="000000"/>
              </a:solidFill>
            </a:endParaRPr>
          </a:p>
        </p:txBody>
      </p:sp>
      <p:sp>
        <p:nvSpPr>
          <p:cNvPr id="5" name="ZoneTexte 7"/>
          <p:cNvSpPr txBox="1">
            <a:spLocks noChangeArrowheads="1"/>
          </p:cNvSpPr>
          <p:nvPr/>
        </p:nvSpPr>
        <p:spPr bwMode="auto">
          <a:xfrm>
            <a:off x="2852738" y="1136650"/>
            <a:ext cx="6907212" cy="1323975"/>
          </a:xfrm>
          <a:prstGeom prst="rect">
            <a:avLst/>
          </a:prstGeom>
          <a:noFill/>
          <a:ln w="9525">
            <a:noFill/>
            <a:miter lim="800000"/>
            <a:headEnd/>
            <a:tailEnd/>
          </a:ln>
        </p:spPr>
        <p:txBody>
          <a:bodyPr>
            <a:spAutoFit/>
          </a:bodyPr>
          <a:lstStyle/>
          <a:p>
            <a:pPr eaLnBrk="1" hangingPunct="1"/>
            <a:r>
              <a:rPr lang="fr-FR" sz="4000">
                <a:solidFill>
                  <a:srgbClr val="000000"/>
                </a:solidFill>
              </a:rPr>
              <a:t>celui qui reçoit un produit ou un service</a:t>
            </a:r>
          </a:p>
        </p:txBody>
      </p:sp>
      <p:sp>
        <p:nvSpPr>
          <p:cNvPr id="6" name="ZoneTexte 6"/>
          <p:cNvSpPr txBox="1"/>
          <p:nvPr/>
        </p:nvSpPr>
        <p:spPr>
          <a:xfrm>
            <a:off x="549275" y="2527300"/>
            <a:ext cx="1858963" cy="708025"/>
          </a:xfrm>
          <a:prstGeom prst="rect">
            <a:avLst/>
          </a:prstGeom>
          <a:noFill/>
          <a:ln cap="flat">
            <a:noFill/>
          </a:ln>
        </p:spPr>
        <p:txBody>
          <a:bodyPr>
            <a:spAutoFit/>
          </a:bodyPr>
          <a:lstStyle/>
          <a:p>
            <a:pPr marL="0" lvl="1" eaLnBrk="1" fontAlgn="auto" hangingPunct="1">
              <a:spcBef>
                <a:spcPts val="0"/>
              </a:spcBef>
              <a:spcAft>
                <a:spcPts val="0"/>
              </a:spcAft>
              <a:defRPr sz="1800" b="0" i="0" u="none" strike="noStrike" kern="0" cap="none" spc="0" baseline="0">
                <a:solidFill>
                  <a:srgbClr val="000000"/>
                </a:solidFill>
                <a:uFillTx/>
              </a:defRPr>
            </a:pPr>
            <a:r>
              <a:rPr lang="fr-FR" sz="4000" u="sng" kern="0">
                <a:solidFill>
                  <a:srgbClr val="000000"/>
                </a:solidFill>
                <a:latin typeface="Calibri"/>
              </a:rPr>
              <a:t>Usager</a:t>
            </a:r>
            <a:r>
              <a:rPr lang="fr-FR" sz="4000" u="sng">
                <a:solidFill>
                  <a:srgbClr val="000000"/>
                </a:solidFill>
                <a:latin typeface="Calibri"/>
              </a:rPr>
              <a:t>:</a:t>
            </a:r>
            <a:endParaRPr lang="fr-FR" sz="3200">
              <a:solidFill>
                <a:srgbClr val="000000"/>
              </a:solidFill>
              <a:latin typeface="Calibri"/>
            </a:endParaRPr>
          </a:p>
        </p:txBody>
      </p:sp>
      <p:sp>
        <p:nvSpPr>
          <p:cNvPr id="7" name="ZoneTexte 7"/>
          <p:cNvSpPr txBox="1">
            <a:spLocks noChangeArrowheads="1"/>
          </p:cNvSpPr>
          <p:nvPr/>
        </p:nvSpPr>
        <p:spPr bwMode="auto">
          <a:xfrm>
            <a:off x="2552700" y="2551113"/>
            <a:ext cx="9512300" cy="1754187"/>
          </a:xfrm>
          <a:prstGeom prst="rect">
            <a:avLst/>
          </a:prstGeom>
          <a:noFill/>
          <a:ln w="9525">
            <a:noFill/>
            <a:miter lim="800000"/>
            <a:headEnd/>
            <a:tailEnd/>
          </a:ln>
        </p:spPr>
        <p:txBody>
          <a:bodyPr>
            <a:spAutoFit/>
          </a:bodyPr>
          <a:lstStyle/>
          <a:p>
            <a:pPr eaLnBrk="1" hangingPunct="1"/>
            <a:r>
              <a:rPr lang="fr-FR" sz="3600">
                <a:solidFill>
                  <a:srgbClr val="000000"/>
                </a:solidFill>
              </a:rPr>
              <a:t>une personne qui utilise un service public, gratuitement ou avec une contrepartie par opposition</a:t>
            </a:r>
            <a:endParaRPr lang="fr-FR" sz="1600">
              <a:solidFill>
                <a:srgbClr val="000000"/>
              </a:solidFill>
            </a:endParaRPr>
          </a:p>
        </p:txBody>
      </p:sp>
      <p:sp>
        <p:nvSpPr>
          <p:cNvPr id="8" name="ZoneTexte 7"/>
          <p:cNvSpPr txBox="1">
            <a:spLocks noChangeArrowheads="1"/>
          </p:cNvSpPr>
          <p:nvPr/>
        </p:nvSpPr>
        <p:spPr bwMode="auto">
          <a:xfrm>
            <a:off x="677863" y="4568825"/>
            <a:ext cx="9512300" cy="1200150"/>
          </a:xfrm>
          <a:prstGeom prst="rect">
            <a:avLst/>
          </a:prstGeom>
          <a:noFill/>
          <a:ln w="9525">
            <a:noFill/>
            <a:miter lim="800000"/>
            <a:headEnd/>
            <a:tailEnd/>
          </a:ln>
        </p:spPr>
        <p:txBody>
          <a:bodyPr anchorCtr="1">
            <a:spAutoFit/>
          </a:bodyPr>
          <a:lstStyle/>
          <a:p>
            <a:pPr algn="ctr" eaLnBrk="1" hangingPunct="1"/>
            <a:r>
              <a:rPr lang="fr-FR" sz="3600">
                <a:solidFill>
                  <a:srgbClr val="000000"/>
                </a:solidFill>
              </a:rPr>
              <a:t>Un usager est donc un client</a:t>
            </a:r>
          </a:p>
          <a:p>
            <a:pPr algn="ctr" eaLnBrk="1" hangingPunct="1"/>
            <a:r>
              <a:rPr lang="fr-FR" sz="3600">
                <a:solidFill>
                  <a:srgbClr val="000000"/>
                </a:solidFill>
              </a:rPr>
              <a:t>Un client peut être interne ou externe</a:t>
            </a:r>
          </a:p>
        </p:txBody>
      </p:sp>
      <p:sp>
        <p:nvSpPr>
          <p:cNvPr id="32777" name="Espace réservé du pied de page 19"/>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32778" name="Espace réservé du numéro de diapositive 20"/>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487D5858-20EC-4E77-8AAB-B4CF89C65D29}" type="slidenum">
              <a:rPr lang="en-US" sz="900">
                <a:solidFill>
                  <a:srgbClr val="5FCBEF"/>
                </a:solidFill>
                <a:latin typeface="Trebuchet MS" pitchFamily="34" charset="0"/>
              </a:rPr>
              <a:pPr algn="r" defTabSz="457200" eaLnBrk="1" hangingPunct="1"/>
              <a:t>25</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strVal val="0"/>
                                          </p:val>
                                        </p:tav>
                                        <p:tav tm="100000">
                                          <p:val>
                                            <p:str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45"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2000"/>
                                        <p:tgtEl>
                                          <p:spTgt spid="6"/>
                                        </p:tgtEl>
                                      </p:cBhvr>
                                    </p:animEffect>
                                    <p:anim calcmode="lin" valueType="num">
                                      <p:cBhvr>
                                        <p:cTn id="19" dur="2000" fill="hold"/>
                                        <p:tgtEl>
                                          <p:spTgt spid="6"/>
                                        </p:tgtEl>
                                        <p:attrNameLst>
                                          <p:attrName>ppt_w</p:attrName>
                                        </p:attrNameLst>
                                      </p:cBhvr>
                                      <p:tavLst>
                                        <p:tav tm="0" fmla="#ppt_w*sin(2.5*pi*$)">
                                          <p:val>
                                            <p:strVal val="0"/>
                                          </p:val>
                                        </p:tav>
                                        <p:tav tm="100000">
                                          <p:val>
                                            <p:strVal val="1"/>
                                          </p:val>
                                        </p:tav>
                                      </p:tavLst>
                                    </p:anim>
                                    <p:anim calcmode="lin" valueType="num">
                                      <p:cBhvr>
                                        <p:cTn id="20"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name="Slide68">
    <p:spTree>
      <p:nvGrpSpPr>
        <p:cNvPr id="1" name=""/>
        <p:cNvGrpSpPr/>
        <p:nvPr/>
      </p:nvGrpSpPr>
      <p:grpSpPr>
        <a:xfrm>
          <a:off x="0" y="0"/>
          <a:ext cx="0" cy="0"/>
          <a:chOff x="0" y="0"/>
          <a:chExt cx="0" cy="0"/>
        </a:xfrm>
      </p:grpSpPr>
      <p:sp>
        <p:nvSpPr>
          <p:cNvPr id="33794" name="Titre 1"/>
          <p:cNvSpPr txBox="1">
            <a:spLocks noGrp="1"/>
          </p:cNvSpPr>
          <p:nvPr>
            <p:ph type="title"/>
          </p:nvPr>
        </p:nvSpPr>
        <p:spPr>
          <a:xfrm>
            <a:off x="677863" y="379413"/>
            <a:ext cx="8596312" cy="436562"/>
          </a:xfrm>
        </p:spPr>
        <p:txBody>
          <a:bodyPr/>
          <a:lstStyle/>
          <a:p>
            <a:pPr eaLnBrk="1"/>
            <a:endParaRPr smtClean="0">
              <a:latin typeface="Trebuchet MS" pitchFamily="34" charset="0"/>
            </a:endParaRPr>
          </a:p>
        </p:txBody>
      </p:sp>
      <p:sp>
        <p:nvSpPr>
          <p:cNvPr id="33795"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33796"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4D9314C6-B8E2-48C6-8C60-BC6FB64F7EF7}" type="slidenum">
              <a:rPr lang="en-US" sz="900">
                <a:solidFill>
                  <a:srgbClr val="5FCBEF"/>
                </a:solidFill>
                <a:latin typeface="Trebuchet MS" pitchFamily="34" charset="0"/>
              </a:rPr>
              <a:pPr algn="r" defTabSz="457200" eaLnBrk="1" hangingPunct="1"/>
              <a:t>26</a:t>
            </a:fld>
            <a:endParaRPr lang="en-US" sz="900">
              <a:solidFill>
                <a:srgbClr val="5FCBEF"/>
              </a:solidFill>
              <a:latin typeface="Trebuchet MS" pitchFamily="34" charset="0"/>
            </a:endParaRPr>
          </a:p>
        </p:txBody>
      </p:sp>
      <p:sp>
        <p:nvSpPr>
          <p:cNvPr id="5" name="ZoneTexte 8"/>
          <p:cNvSpPr txBox="1">
            <a:spLocks noChangeArrowheads="1"/>
          </p:cNvSpPr>
          <p:nvPr/>
        </p:nvSpPr>
        <p:spPr bwMode="auto">
          <a:xfrm>
            <a:off x="430213" y="1150938"/>
            <a:ext cx="2530475" cy="708025"/>
          </a:xfrm>
          <a:prstGeom prst="rect">
            <a:avLst/>
          </a:prstGeom>
          <a:noFill/>
          <a:ln w="9525">
            <a:noFill/>
            <a:miter lim="800000"/>
            <a:headEnd/>
            <a:tailEnd/>
          </a:ln>
        </p:spPr>
        <p:txBody>
          <a:bodyPr>
            <a:spAutoFit/>
          </a:bodyPr>
          <a:lstStyle/>
          <a:p>
            <a:pPr marL="0" lvl="1" eaLnBrk="1" hangingPunct="1"/>
            <a:r>
              <a:rPr lang="fr-FR" sz="4000" u="sng">
                <a:solidFill>
                  <a:srgbClr val="000000"/>
                </a:solidFill>
              </a:rPr>
              <a:t>Entreprise</a:t>
            </a:r>
            <a:r>
              <a:rPr lang="fr-FR" sz="4000">
                <a:solidFill>
                  <a:srgbClr val="000000"/>
                </a:solidFill>
              </a:rPr>
              <a:t>:</a:t>
            </a:r>
            <a:endParaRPr lang="fr-FR" sz="3200">
              <a:solidFill>
                <a:srgbClr val="000000"/>
              </a:solidFill>
            </a:endParaRPr>
          </a:p>
        </p:txBody>
      </p:sp>
      <p:sp>
        <p:nvSpPr>
          <p:cNvPr id="6" name="ZoneTexte 9"/>
          <p:cNvSpPr txBox="1">
            <a:spLocks noChangeArrowheads="1"/>
          </p:cNvSpPr>
          <p:nvPr/>
        </p:nvSpPr>
        <p:spPr bwMode="auto">
          <a:xfrm>
            <a:off x="2547938" y="1150938"/>
            <a:ext cx="7358062" cy="708025"/>
          </a:xfrm>
          <a:prstGeom prst="rect">
            <a:avLst/>
          </a:prstGeom>
          <a:noFill/>
          <a:ln w="9525">
            <a:noFill/>
            <a:miter lim="800000"/>
            <a:headEnd/>
            <a:tailEnd/>
          </a:ln>
        </p:spPr>
        <p:txBody>
          <a:bodyPr>
            <a:spAutoFit/>
          </a:bodyPr>
          <a:lstStyle/>
          <a:p>
            <a:pPr lvl="1" eaLnBrk="1" hangingPunct="1"/>
            <a:r>
              <a:rPr lang="fr-FR" sz="4000">
                <a:solidFill>
                  <a:srgbClr val="000000"/>
                </a:solidFill>
              </a:rPr>
              <a:t> structure qui satisfait un besoin</a:t>
            </a:r>
          </a:p>
        </p:txBody>
      </p:sp>
      <p:sp>
        <p:nvSpPr>
          <p:cNvPr id="7" name="ZoneTexte 18"/>
          <p:cNvSpPr txBox="1">
            <a:spLocks noChangeArrowheads="1"/>
          </p:cNvSpPr>
          <p:nvPr/>
        </p:nvSpPr>
        <p:spPr bwMode="auto">
          <a:xfrm>
            <a:off x="430213" y="2127250"/>
            <a:ext cx="3024187" cy="708025"/>
          </a:xfrm>
          <a:prstGeom prst="rect">
            <a:avLst/>
          </a:prstGeom>
          <a:noFill/>
          <a:ln w="9525">
            <a:noFill/>
            <a:miter lim="800000"/>
            <a:headEnd/>
            <a:tailEnd/>
          </a:ln>
        </p:spPr>
        <p:txBody>
          <a:bodyPr>
            <a:spAutoFit/>
          </a:bodyPr>
          <a:lstStyle/>
          <a:p>
            <a:pPr marL="0" lvl="1" eaLnBrk="1" hangingPunct="1"/>
            <a:r>
              <a:rPr lang="fr-FR" sz="4000" u="sng">
                <a:solidFill>
                  <a:srgbClr val="000000"/>
                </a:solidFill>
              </a:rPr>
              <a:t>Fournisseur </a:t>
            </a:r>
            <a:r>
              <a:rPr lang="fr-FR" sz="4000">
                <a:solidFill>
                  <a:srgbClr val="000000"/>
                </a:solidFill>
              </a:rPr>
              <a:t>: </a:t>
            </a:r>
            <a:endParaRPr lang="fr-FR" sz="3200">
              <a:solidFill>
                <a:srgbClr val="000000"/>
              </a:solidFill>
            </a:endParaRPr>
          </a:p>
        </p:txBody>
      </p:sp>
      <p:sp>
        <p:nvSpPr>
          <p:cNvPr id="8" name="ZoneTexte 19"/>
          <p:cNvSpPr txBox="1">
            <a:spLocks noChangeArrowheads="1"/>
          </p:cNvSpPr>
          <p:nvPr/>
        </p:nvSpPr>
        <p:spPr bwMode="auto">
          <a:xfrm>
            <a:off x="2751138" y="2106613"/>
            <a:ext cx="9642475" cy="708025"/>
          </a:xfrm>
          <a:prstGeom prst="rect">
            <a:avLst/>
          </a:prstGeom>
          <a:noFill/>
          <a:ln w="9525">
            <a:noFill/>
            <a:miter lim="800000"/>
            <a:headEnd/>
            <a:tailEnd/>
          </a:ln>
        </p:spPr>
        <p:txBody>
          <a:bodyPr>
            <a:spAutoFit/>
          </a:bodyPr>
          <a:lstStyle/>
          <a:p>
            <a:pPr lvl="1" eaLnBrk="1" hangingPunct="1"/>
            <a:r>
              <a:rPr lang="fr-FR" sz="4000">
                <a:solidFill>
                  <a:srgbClr val="000000"/>
                </a:solidFill>
              </a:rPr>
              <a:t> celui qui procure un produit ou un service  </a:t>
            </a:r>
            <a:endParaRPr lang="fr-FR" sz="3200">
              <a:solidFill>
                <a:srgbClr val="000000"/>
              </a:solidFill>
            </a:endParaRPr>
          </a:p>
        </p:txBody>
      </p:sp>
      <p:sp>
        <p:nvSpPr>
          <p:cNvPr id="9" name="ZoneTexte 20"/>
          <p:cNvSpPr txBox="1">
            <a:spLocks noChangeArrowheads="1"/>
          </p:cNvSpPr>
          <p:nvPr/>
        </p:nvSpPr>
        <p:spPr bwMode="auto">
          <a:xfrm>
            <a:off x="430213" y="3279775"/>
            <a:ext cx="2540000" cy="708025"/>
          </a:xfrm>
          <a:prstGeom prst="rect">
            <a:avLst/>
          </a:prstGeom>
          <a:noFill/>
          <a:ln w="9525">
            <a:noFill/>
            <a:miter lim="800000"/>
            <a:headEnd/>
            <a:tailEnd/>
          </a:ln>
        </p:spPr>
        <p:txBody>
          <a:bodyPr>
            <a:spAutoFit/>
          </a:bodyPr>
          <a:lstStyle/>
          <a:p>
            <a:pPr marL="0" lvl="1" eaLnBrk="1" hangingPunct="1"/>
            <a:r>
              <a:rPr lang="fr-FR" sz="4000" u="sng">
                <a:solidFill>
                  <a:srgbClr val="000000"/>
                </a:solidFill>
              </a:rPr>
              <a:t>Exigence</a:t>
            </a:r>
            <a:r>
              <a:rPr lang="fr-FR" sz="4000">
                <a:solidFill>
                  <a:srgbClr val="000000"/>
                </a:solidFill>
              </a:rPr>
              <a:t> : </a:t>
            </a:r>
            <a:endParaRPr lang="fr-FR" sz="3200">
              <a:solidFill>
                <a:srgbClr val="000000"/>
              </a:solidFill>
            </a:endParaRPr>
          </a:p>
        </p:txBody>
      </p:sp>
      <p:sp>
        <p:nvSpPr>
          <p:cNvPr id="10" name="ZoneTexte 21"/>
          <p:cNvSpPr txBox="1">
            <a:spLocks noChangeArrowheads="1"/>
          </p:cNvSpPr>
          <p:nvPr/>
        </p:nvSpPr>
        <p:spPr bwMode="auto">
          <a:xfrm>
            <a:off x="2960688" y="3313113"/>
            <a:ext cx="8834437" cy="706437"/>
          </a:xfrm>
          <a:prstGeom prst="rect">
            <a:avLst/>
          </a:prstGeom>
          <a:noFill/>
          <a:ln w="9525">
            <a:noFill/>
            <a:miter lim="800000"/>
            <a:headEnd/>
            <a:tailEnd/>
          </a:ln>
        </p:spPr>
        <p:txBody>
          <a:bodyPr>
            <a:spAutoFit/>
          </a:bodyPr>
          <a:lstStyle/>
          <a:p>
            <a:pPr lvl="1" eaLnBrk="1" hangingPunct="1"/>
            <a:r>
              <a:rPr lang="fr-FR" sz="4000">
                <a:solidFill>
                  <a:srgbClr val="000000"/>
                </a:solidFill>
              </a:rPr>
              <a:t>besoin ou attente implicite ou explicite</a:t>
            </a:r>
            <a:endParaRPr lang="fr-FR" sz="3600">
              <a:solidFill>
                <a:srgbClr val="000000"/>
              </a:solidFill>
            </a:endParaRPr>
          </a:p>
        </p:txBody>
      </p:sp>
      <p:sp>
        <p:nvSpPr>
          <p:cNvPr id="11" name="ZoneTexte 22"/>
          <p:cNvSpPr txBox="1">
            <a:spLocks noChangeArrowheads="1"/>
          </p:cNvSpPr>
          <p:nvPr/>
        </p:nvSpPr>
        <p:spPr bwMode="auto">
          <a:xfrm>
            <a:off x="3214688" y="4254500"/>
            <a:ext cx="8988425" cy="1754188"/>
          </a:xfrm>
          <a:prstGeom prst="rect">
            <a:avLst/>
          </a:prstGeom>
          <a:noFill/>
          <a:ln w="9525">
            <a:noFill/>
            <a:miter lim="800000"/>
            <a:headEnd/>
            <a:tailEnd/>
          </a:ln>
        </p:spPr>
        <p:txBody>
          <a:bodyPr>
            <a:spAutoFit/>
          </a:bodyPr>
          <a:lstStyle/>
          <a:p>
            <a:pPr marL="0" lvl="1" eaLnBrk="1" hangingPunct="1"/>
            <a:r>
              <a:rPr lang="fr-FR" sz="3600">
                <a:solidFill>
                  <a:srgbClr val="000000"/>
                </a:solidFill>
              </a:rPr>
              <a:t>aptitude à satisfaire des exigences (aptitude d’un ensemble de caractéristiques intrinsèques d’un objet à satisfaire des exigences)</a:t>
            </a:r>
            <a:endParaRPr lang="fr-FR" sz="2800">
              <a:solidFill>
                <a:srgbClr val="000000"/>
              </a:solidFill>
            </a:endParaRPr>
          </a:p>
        </p:txBody>
      </p:sp>
      <p:sp>
        <p:nvSpPr>
          <p:cNvPr id="12" name="ZoneTexte 23"/>
          <p:cNvSpPr txBox="1">
            <a:spLocks noChangeArrowheads="1"/>
          </p:cNvSpPr>
          <p:nvPr/>
        </p:nvSpPr>
        <p:spPr bwMode="auto">
          <a:xfrm>
            <a:off x="430213" y="4357688"/>
            <a:ext cx="2117725" cy="708025"/>
          </a:xfrm>
          <a:prstGeom prst="rect">
            <a:avLst/>
          </a:prstGeom>
          <a:noFill/>
          <a:ln w="9525">
            <a:noFill/>
            <a:miter lim="800000"/>
            <a:headEnd/>
            <a:tailEnd/>
          </a:ln>
        </p:spPr>
        <p:txBody>
          <a:bodyPr>
            <a:spAutoFit/>
          </a:bodyPr>
          <a:lstStyle/>
          <a:p>
            <a:pPr marL="0" lvl="1" eaLnBrk="1" hangingPunct="1"/>
            <a:r>
              <a:rPr lang="fr-FR" sz="4000" u="sng">
                <a:solidFill>
                  <a:srgbClr val="000000"/>
                </a:solidFill>
              </a:rPr>
              <a:t>Qualité </a:t>
            </a:r>
            <a:r>
              <a:rPr lang="fr-FR" sz="4000">
                <a:solidFill>
                  <a:srgbClr val="000000"/>
                </a:solidFill>
              </a:rPr>
              <a:t>: </a:t>
            </a:r>
            <a:endParaRPr lang="fr-FR" sz="3200">
              <a:solidFill>
                <a:srgbClr val="000000"/>
              </a:solidFill>
            </a:endParaRPr>
          </a:p>
        </p:txBody>
      </p:sp>
      <p:sp>
        <p:nvSpPr>
          <p:cNvPr id="33805" name="Espace réservé du pied de page 14"/>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33806" name="Espace réservé du pied de page 16"/>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33807" name="Espace réservé du numéro de diapositive 17"/>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AFDBC7FB-6B8E-45E8-8D7B-3F18F45EA651}" type="slidenum">
              <a:rPr lang="en-US" sz="900">
                <a:solidFill>
                  <a:srgbClr val="5FCBEF"/>
                </a:solidFill>
                <a:latin typeface="Trebuchet MS" pitchFamily="34" charset="0"/>
              </a:rPr>
              <a:pPr algn="r" defTabSz="457200" eaLnBrk="1" hangingPunct="1"/>
              <a:t>26</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strVal val="0"/>
                                          </p:val>
                                        </p:tav>
                                        <p:tav tm="100000">
                                          <p:val>
                                            <p:str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45"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2000"/>
                                        <p:tgtEl>
                                          <p:spTgt spid="7"/>
                                        </p:tgtEl>
                                      </p:cBhvr>
                                    </p:animEffect>
                                    <p:anim calcmode="lin" valueType="num">
                                      <p:cBhvr>
                                        <p:cTn id="19" dur="2000" fill="hold"/>
                                        <p:tgtEl>
                                          <p:spTgt spid="7"/>
                                        </p:tgtEl>
                                        <p:attrNameLst>
                                          <p:attrName>ppt_w</p:attrName>
                                        </p:attrNameLst>
                                      </p:cBhvr>
                                      <p:tavLst>
                                        <p:tav tm="0" fmla="#ppt_w*sin(2.5*pi*$)">
                                          <p:val>
                                            <p:strVal val="0"/>
                                          </p:val>
                                        </p:tav>
                                        <p:tav tm="100000">
                                          <p:val>
                                            <p:strVal val="1"/>
                                          </p:val>
                                        </p:tav>
                                      </p:tavLst>
                                    </p:anim>
                                    <p:anim calcmode="lin" valueType="num">
                                      <p:cBhvr>
                                        <p:cTn id="20"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45"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2000"/>
                                        <p:tgtEl>
                                          <p:spTgt spid="9"/>
                                        </p:tgtEl>
                                      </p:cBhvr>
                                    </p:animEffect>
                                    <p:anim calcmode="lin" valueType="num">
                                      <p:cBhvr>
                                        <p:cTn id="30" dur="2000" fill="hold"/>
                                        <p:tgtEl>
                                          <p:spTgt spid="9"/>
                                        </p:tgtEl>
                                        <p:attrNameLst>
                                          <p:attrName>ppt_w</p:attrName>
                                        </p:attrNameLst>
                                      </p:cBhvr>
                                      <p:tavLst>
                                        <p:tav tm="0" fmla="#ppt_w*sin(2.5*pi*$)">
                                          <p:val>
                                            <p:strVal val="0"/>
                                          </p:val>
                                        </p:tav>
                                        <p:tav tm="100000">
                                          <p:val>
                                            <p:strVal val="1"/>
                                          </p:val>
                                        </p:tav>
                                      </p:tavLst>
                                    </p:anim>
                                    <p:anim calcmode="lin" valueType="num">
                                      <p:cBhvr>
                                        <p:cTn id="31"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45" presetClass="entr" presetSubtype="0"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2000"/>
                                        <p:tgtEl>
                                          <p:spTgt spid="12"/>
                                        </p:tgtEl>
                                      </p:cBhvr>
                                    </p:animEffect>
                                    <p:anim calcmode="lin" valueType="num">
                                      <p:cBhvr>
                                        <p:cTn id="41" dur="2000" fill="hold"/>
                                        <p:tgtEl>
                                          <p:spTgt spid="12"/>
                                        </p:tgtEl>
                                        <p:attrNameLst>
                                          <p:attrName>ppt_w</p:attrName>
                                        </p:attrNameLst>
                                      </p:cBhvr>
                                      <p:tavLst>
                                        <p:tav tm="0" fmla="#ppt_w*sin(2.5*pi*$)">
                                          <p:val>
                                            <p:strVal val="0"/>
                                          </p:val>
                                        </p:tav>
                                        <p:tav tm="100000">
                                          <p:val>
                                            <p:strVal val="1"/>
                                          </p:val>
                                        </p:tav>
                                      </p:tavLst>
                                    </p:anim>
                                    <p:anim calcmode="lin" valueType="num">
                                      <p:cBhvr>
                                        <p:cTn id="42"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name="Slide29">
    <p:spTree>
      <p:nvGrpSpPr>
        <p:cNvPr id="1" name=""/>
        <p:cNvGrpSpPr/>
        <p:nvPr/>
      </p:nvGrpSpPr>
      <p:grpSpPr>
        <a:xfrm>
          <a:off x="0" y="0"/>
          <a:ext cx="0" cy="0"/>
          <a:chOff x="0" y="0"/>
          <a:chExt cx="0" cy="0"/>
        </a:xfrm>
      </p:grpSpPr>
      <p:sp>
        <p:nvSpPr>
          <p:cNvPr id="2" name="Espace réservé du contenu 2"/>
          <p:cNvSpPr txBox="1">
            <a:spLocks noGrp="1"/>
          </p:cNvSpPr>
          <p:nvPr>
            <p:ph idx="1"/>
          </p:nvPr>
        </p:nvSpPr>
        <p:spPr>
          <a:xfrm>
            <a:off x="3665538" y="2562225"/>
            <a:ext cx="7726362" cy="1247775"/>
          </a:xfrm>
        </p:spPr>
        <p:txBody>
          <a:bodyPr/>
          <a:lstStyle/>
          <a:p>
            <a:pPr marL="457200" lvl="1" indent="0" eaLnBrk="1">
              <a:buFont typeface="Wingdings 3" pitchFamily="18" charset="2"/>
              <a:buNone/>
            </a:pPr>
            <a:r>
              <a:rPr sz="3200" smtClean="0">
                <a:latin typeface="Trebuchet MS" pitchFamily="34" charset="0"/>
              </a:rPr>
              <a:t>ensemble de processus permettant d’atteindre les objectifs</a:t>
            </a:r>
            <a:endParaRPr sz="2800" smtClean="0">
              <a:latin typeface="Trebuchet MS" pitchFamily="34" charset="0"/>
            </a:endParaRPr>
          </a:p>
        </p:txBody>
      </p:sp>
      <p:sp>
        <p:nvSpPr>
          <p:cNvPr id="35843"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4AB3DB0F-CE7D-4812-91F7-81E47EDF86FC}" type="slidenum">
              <a:rPr lang="en-US" sz="900">
                <a:solidFill>
                  <a:srgbClr val="5FCBEF"/>
                </a:solidFill>
                <a:latin typeface="Trebuchet MS" pitchFamily="34" charset="0"/>
              </a:rPr>
              <a:pPr algn="r" defTabSz="457200" eaLnBrk="1" hangingPunct="1"/>
              <a:t>27</a:t>
            </a:fld>
            <a:endParaRPr lang="en-US" sz="900">
              <a:solidFill>
                <a:srgbClr val="5FCBEF"/>
              </a:solidFill>
              <a:latin typeface="Trebuchet MS" pitchFamily="34" charset="0"/>
            </a:endParaRPr>
          </a:p>
        </p:txBody>
      </p:sp>
      <p:sp>
        <p:nvSpPr>
          <p:cNvPr id="4" name="ZoneTexte 5"/>
          <p:cNvSpPr txBox="1">
            <a:spLocks noChangeArrowheads="1"/>
          </p:cNvSpPr>
          <p:nvPr/>
        </p:nvSpPr>
        <p:spPr bwMode="auto">
          <a:xfrm>
            <a:off x="4060825" y="2106613"/>
            <a:ext cx="6934200" cy="1077912"/>
          </a:xfrm>
          <a:prstGeom prst="rect">
            <a:avLst/>
          </a:prstGeom>
          <a:noFill/>
          <a:ln w="9525">
            <a:noFill/>
            <a:miter lim="800000"/>
            <a:headEnd/>
            <a:tailEnd/>
          </a:ln>
        </p:spPr>
        <p:txBody>
          <a:bodyPr>
            <a:spAutoFit/>
          </a:bodyPr>
          <a:lstStyle/>
          <a:p>
            <a:pPr marL="0" lvl="1" eaLnBrk="1" hangingPunct="1"/>
            <a:r>
              <a:rPr lang="fr-FR" sz="3200" dirty="0">
                <a:solidFill>
                  <a:srgbClr val="000000"/>
                </a:solidFill>
              </a:rPr>
              <a:t>activités permettant de maîtriser une entreprise en matière de qualité </a:t>
            </a:r>
          </a:p>
        </p:txBody>
      </p:sp>
      <p:sp>
        <p:nvSpPr>
          <p:cNvPr id="5" name="ZoneTexte 6"/>
          <p:cNvSpPr txBox="1">
            <a:spLocks noChangeArrowheads="1"/>
          </p:cNvSpPr>
          <p:nvPr/>
        </p:nvSpPr>
        <p:spPr bwMode="auto">
          <a:xfrm>
            <a:off x="4252913" y="2568575"/>
            <a:ext cx="7808912" cy="584200"/>
          </a:xfrm>
          <a:prstGeom prst="rect">
            <a:avLst/>
          </a:prstGeom>
          <a:noFill/>
          <a:ln w="9525">
            <a:noFill/>
            <a:miter lim="800000"/>
            <a:headEnd/>
            <a:tailEnd/>
          </a:ln>
        </p:spPr>
        <p:txBody>
          <a:bodyPr>
            <a:spAutoFit/>
          </a:bodyPr>
          <a:lstStyle/>
          <a:p>
            <a:pPr marL="0" lvl="1" eaLnBrk="1" hangingPunct="1"/>
            <a:r>
              <a:rPr lang="fr-FR" sz="3200">
                <a:solidFill>
                  <a:srgbClr val="000000"/>
                </a:solidFill>
              </a:rPr>
              <a:t>tout résultat d’un processus ou d’une activité</a:t>
            </a:r>
          </a:p>
        </p:txBody>
      </p:sp>
      <p:sp>
        <p:nvSpPr>
          <p:cNvPr id="6" name="ZoneTexte 7"/>
          <p:cNvSpPr txBox="1">
            <a:spLocks noChangeArrowheads="1"/>
          </p:cNvSpPr>
          <p:nvPr/>
        </p:nvSpPr>
        <p:spPr bwMode="auto">
          <a:xfrm>
            <a:off x="4146550" y="2555875"/>
            <a:ext cx="7585075" cy="1570038"/>
          </a:xfrm>
          <a:prstGeom prst="rect">
            <a:avLst/>
          </a:prstGeom>
          <a:noFill/>
          <a:ln w="9525">
            <a:noFill/>
            <a:miter lim="800000"/>
            <a:headEnd/>
            <a:tailEnd/>
          </a:ln>
        </p:spPr>
        <p:txBody>
          <a:bodyPr>
            <a:spAutoFit/>
          </a:bodyPr>
          <a:lstStyle/>
          <a:p>
            <a:pPr marL="0" lvl="1" eaLnBrk="1" hangingPunct="1"/>
            <a:r>
              <a:rPr lang="fr-FR" sz="3200">
                <a:solidFill>
                  <a:srgbClr val="000000"/>
                </a:solidFill>
              </a:rPr>
              <a:t>objectif prioritaire de chaque système de management de la qualité lié à la satisfaction des exigences client</a:t>
            </a:r>
          </a:p>
        </p:txBody>
      </p:sp>
      <p:sp>
        <p:nvSpPr>
          <p:cNvPr id="7" name="ZoneTexte 8"/>
          <p:cNvSpPr txBox="1">
            <a:spLocks noChangeArrowheads="1"/>
          </p:cNvSpPr>
          <p:nvPr/>
        </p:nvSpPr>
        <p:spPr bwMode="auto">
          <a:xfrm>
            <a:off x="4060825" y="3074988"/>
            <a:ext cx="6764338" cy="646112"/>
          </a:xfrm>
          <a:prstGeom prst="rect">
            <a:avLst/>
          </a:prstGeom>
          <a:noFill/>
          <a:ln w="9525">
            <a:noFill/>
            <a:miter lim="800000"/>
            <a:headEnd/>
            <a:tailEnd/>
          </a:ln>
        </p:spPr>
        <p:txBody>
          <a:bodyPr>
            <a:spAutoFit/>
          </a:bodyPr>
          <a:lstStyle/>
          <a:p>
            <a:pPr marL="0" lvl="1" eaLnBrk="1" hangingPunct="1"/>
            <a:r>
              <a:rPr lang="fr-FR" sz="3600">
                <a:solidFill>
                  <a:srgbClr val="000000"/>
                </a:solidFill>
              </a:rPr>
              <a:t>ensemble de processus interactifs</a:t>
            </a:r>
          </a:p>
        </p:txBody>
      </p:sp>
      <p:sp>
        <p:nvSpPr>
          <p:cNvPr id="8" name="ZoneTexte 9"/>
          <p:cNvSpPr txBox="1">
            <a:spLocks noChangeArrowheads="1"/>
          </p:cNvSpPr>
          <p:nvPr/>
        </p:nvSpPr>
        <p:spPr bwMode="auto">
          <a:xfrm>
            <a:off x="633413" y="2136775"/>
            <a:ext cx="3619500" cy="1077913"/>
          </a:xfrm>
          <a:prstGeom prst="rect">
            <a:avLst/>
          </a:prstGeom>
          <a:noFill/>
          <a:ln w="9525">
            <a:noFill/>
            <a:miter lim="800000"/>
            <a:headEnd/>
            <a:tailEnd/>
          </a:ln>
        </p:spPr>
        <p:txBody>
          <a:bodyPr>
            <a:spAutoFit/>
          </a:bodyPr>
          <a:lstStyle/>
          <a:p>
            <a:pPr eaLnBrk="1" hangingPunct="1"/>
            <a:r>
              <a:rPr lang="fr-FR" sz="3200" b="1" u="sng" dirty="0">
                <a:solidFill>
                  <a:srgbClr val="000000"/>
                </a:solidFill>
              </a:rPr>
              <a:t>Management de la qualité :</a:t>
            </a:r>
            <a:r>
              <a:rPr lang="fr-FR" sz="3200" dirty="0">
                <a:solidFill>
                  <a:srgbClr val="000000"/>
                </a:solidFill>
              </a:rPr>
              <a:t> </a:t>
            </a:r>
          </a:p>
        </p:txBody>
      </p:sp>
      <p:sp>
        <p:nvSpPr>
          <p:cNvPr id="9" name="ZoneTexte 10"/>
          <p:cNvSpPr txBox="1">
            <a:spLocks noChangeArrowheads="1"/>
          </p:cNvSpPr>
          <p:nvPr/>
        </p:nvSpPr>
        <p:spPr bwMode="auto">
          <a:xfrm>
            <a:off x="615950" y="2528888"/>
            <a:ext cx="3328988" cy="523875"/>
          </a:xfrm>
          <a:prstGeom prst="rect">
            <a:avLst/>
          </a:prstGeom>
          <a:noFill/>
          <a:ln w="9525">
            <a:noFill/>
            <a:miter lim="800000"/>
            <a:headEnd/>
            <a:tailEnd/>
          </a:ln>
        </p:spPr>
        <p:txBody>
          <a:bodyPr>
            <a:spAutoFit/>
          </a:bodyPr>
          <a:lstStyle/>
          <a:p>
            <a:pPr eaLnBrk="1" hangingPunct="1"/>
            <a:r>
              <a:rPr lang="fr-FR" sz="2800" b="1" u="sng">
                <a:solidFill>
                  <a:srgbClr val="000000"/>
                </a:solidFill>
              </a:rPr>
              <a:t>Produit (ou service)</a:t>
            </a:r>
            <a:r>
              <a:rPr lang="fr-FR" sz="2800" b="1">
                <a:solidFill>
                  <a:srgbClr val="000000"/>
                </a:solidFill>
              </a:rPr>
              <a:t> :</a:t>
            </a:r>
          </a:p>
        </p:txBody>
      </p:sp>
      <p:sp>
        <p:nvSpPr>
          <p:cNvPr id="10" name="ZoneTexte 11"/>
          <p:cNvSpPr txBox="1">
            <a:spLocks noChangeArrowheads="1"/>
          </p:cNvSpPr>
          <p:nvPr/>
        </p:nvSpPr>
        <p:spPr bwMode="auto">
          <a:xfrm>
            <a:off x="711200" y="2627313"/>
            <a:ext cx="2714625" cy="954087"/>
          </a:xfrm>
          <a:prstGeom prst="rect">
            <a:avLst/>
          </a:prstGeom>
          <a:noFill/>
          <a:ln w="9525">
            <a:noFill/>
            <a:miter lim="800000"/>
            <a:headEnd/>
            <a:tailEnd/>
          </a:ln>
        </p:spPr>
        <p:txBody>
          <a:bodyPr>
            <a:spAutoFit/>
          </a:bodyPr>
          <a:lstStyle/>
          <a:p>
            <a:pPr eaLnBrk="1" hangingPunct="1"/>
            <a:r>
              <a:rPr lang="fr-FR" sz="2800" b="1" u="sng">
                <a:solidFill>
                  <a:srgbClr val="000000"/>
                </a:solidFill>
              </a:rPr>
              <a:t>Satisfaction du client</a:t>
            </a:r>
            <a:r>
              <a:rPr lang="fr-FR" sz="2800" b="1">
                <a:solidFill>
                  <a:srgbClr val="000000"/>
                </a:solidFill>
              </a:rPr>
              <a:t> : </a:t>
            </a:r>
          </a:p>
        </p:txBody>
      </p:sp>
      <p:sp>
        <p:nvSpPr>
          <p:cNvPr id="11" name="ZoneTexte 12"/>
          <p:cNvSpPr txBox="1">
            <a:spLocks noChangeArrowheads="1"/>
          </p:cNvSpPr>
          <p:nvPr/>
        </p:nvSpPr>
        <p:spPr bwMode="auto">
          <a:xfrm>
            <a:off x="833438" y="3148013"/>
            <a:ext cx="2124075" cy="585787"/>
          </a:xfrm>
          <a:prstGeom prst="rect">
            <a:avLst/>
          </a:prstGeom>
          <a:noFill/>
          <a:ln w="9525">
            <a:noFill/>
            <a:miter lim="800000"/>
            <a:headEnd/>
            <a:tailEnd/>
          </a:ln>
        </p:spPr>
        <p:txBody>
          <a:bodyPr>
            <a:spAutoFit/>
          </a:bodyPr>
          <a:lstStyle/>
          <a:p>
            <a:pPr eaLnBrk="1" hangingPunct="1"/>
            <a:r>
              <a:rPr lang="fr-FR" sz="3200" b="1" u="sng">
                <a:solidFill>
                  <a:srgbClr val="000000"/>
                </a:solidFill>
              </a:rPr>
              <a:t>Système</a:t>
            </a:r>
            <a:r>
              <a:rPr lang="fr-FR" sz="3200" b="1">
                <a:solidFill>
                  <a:srgbClr val="000000"/>
                </a:solidFill>
              </a:rPr>
              <a:t> : </a:t>
            </a:r>
          </a:p>
        </p:txBody>
      </p:sp>
      <p:sp>
        <p:nvSpPr>
          <p:cNvPr id="12" name="ZoneTexte 13"/>
          <p:cNvSpPr txBox="1">
            <a:spLocks noChangeArrowheads="1"/>
          </p:cNvSpPr>
          <p:nvPr/>
        </p:nvSpPr>
        <p:spPr bwMode="auto">
          <a:xfrm>
            <a:off x="833438" y="2678113"/>
            <a:ext cx="3352800" cy="954087"/>
          </a:xfrm>
          <a:prstGeom prst="rect">
            <a:avLst/>
          </a:prstGeom>
          <a:noFill/>
          <a:ln w="9525">
            <a:noFill/>
            <a:miter lim="800000"/>
            <a:headEnd/>
            <a:tailEnd/>
          </a:ln>
        </p:spPr>
        <p:txBody>
          <a:bodyPr>
            <a:spAutoFit/>
          </a:bodyPr>
          <a:lstStyle/>
          <a:p>
            <a:pPr eaLnBrk="1" hangingPunct="1"/>
            <a:r>
              <a:rPr lang="fr-FR" sz="2800" b="1" u="sng">
                <a:solidFill>
                  <a:srgbClr val="000000"/>
                </a:solidFill>
              </a:rPr>
              <a:t>Système de management </a:t>
            </a:r>
            <a:r>
              <a:rPr lang="fr-FR" sz="2800" b="1">
                <a:solidFill>
                  <a:srgbClr val="000000"/>
                </a:solidFill>
              </a:rPr>
              <a:t>:</a:t>
            </a:r>
          </a:p>
        </p:txBody>
      </p:sp>
      <p:sp>
        <p:nvSpPr>
          <p:cNvPr id="35853" name="Espace réservé du pied de page 13"/>
          <p:cNvSpPr txBox="1">
            <a:spLocks noChangeArrowheads="1"/>
          </p:cNvSpPr>
          <p:nvPr/>
        </p:nvSpPr>
        <p:spPr bwMode="auto">
          <a:xfrm>
            <a:off x="711200" y="6492875"/>
            <a:ext cx="6297613"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35854" name="Espace réservé du pied de page 1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35855" name="Espace réservé du numéro de diapositive 1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85D56A57-88CB-4760-A39D-D024FAE91D14}" type="slidenum">
              <a:rPr lang="en-US" sz="900">
                <a:solidFill>
                  <a:srgbClr val="5FCBEF"/>
                </a:solidFill>
                <a:latin typeface="Trebuchet MS" pitchFamily="34" charset="0"/>
              </a:rPr>
              <a:pPr algn="r" defTabSz="457200" eaLnBrk="1" hangingPunct="1"/>
              <a:t>27</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1" nodeType="clickEffect">
                                  <p:stCondLst>
                                    <p:cond delay="0"/>
                                  </p:stCondLst>
                                  <p:childTnLst>
                                    <p:animEffect transition="out" filter="fade">
                                      <p:cBhvr>
                                        <p:cTn id="15" dur="500"/>
                                        <p:tgtEl>
                                          <p:spTgt spid="8"/>
                                        </p:tgtEl>
                                      </p:cBhvr>
                                    </p:animEffect>
                                    <p:set>
                                      <p:cBhvr>
                                        <p:cTn id="16" dur="1" fill="hold">
                                          <p:stCondLst>
                                            <p:cond delay="499"/>
                                          </p:stCondLst>
                                        </p:cTn>
                                        <p:tgtEl>
                                          <p:spTgt spid="8"/>
                                        </p:tgtEl>
                                        <p:attrNameLst>
                                          <p:attrName>style.visibility</p:attrName>
                                        </p:attrNameLst>
                                      </p:cBhvr>
                                      <p:to>
                                        <p:strVal val="hidden"/>
                                      </p:to>
                                    </p:set>
                                  </p:childTnLst>
                                </p:cTn>
                              </p:par>
                              <p:par>
                                <p:cTn id="17" presetID="10" presetClass="exit" presetSubtype="0" fill="hold" grpId="1" nodeType="withEffect">
                                  <p:stCondLst>
                                    <p:cond delay="0"/>
                                  </p:stCondLst>
                                  <p:childTnLst>
                                    <p:animEffect transition="out" filter="fade">
                                      <p:cBhvr>
                                        <p:cTn id="18" dur="500"/>
                                        <p:tgtEl>
                                          <p:spTgt spid="4"/>
                                        </p:tgtEl>
                                      </p:cBhvr>
                                    </p:animEffect>
                                    <p:set>
                                      <p:cBhvr>
                                        <p:cTn id="19" dur="1" fill="hold">
                                          <p:stCondLst>
                                            <p:cond delay="499"/>
                                          </p:stCondLst>
                                        </p:cTn>
                                        <p:tgtEl>
                                          <p:spTgt spid="4"/>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down)">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xit" presetSubtype="32" fill="hold" grpId="1" nodeType="clickEffect">
                                  <p:stCondLst>
                                    <p:cond delay="0"/>
                                  </p:stCondLst>
                                  <p:childTnLst>
                                    <p:anim calcmode="lin" valueType="num">
                                      <p:cBhvr>
                                        <p:cTn id="33" dur="500"/>
                                        <p:tgtEl>
                                          <p:spTgt spid="9"/>
                                        </p:tgtEl>
                                        <p:attrNameLst>
                                          <p:attrName>ppt_w</p:attrName>
                                        </p:attrNameLst>
                                      </p:cBhvr>
                                      <p:tavLst>
                                        <p:tav tm="0">
                                          <p:val>
                                            <p:strVal val="#ppt_w"/>
                                          </p:val>
                                        </p:tav>
                                        <p:tav tm="100000">
                                          <p:val>
                                            <p:strVal val="0"/>
                                          </p:val>
                                        </p:tav>
                                      </p:tavLst>
                                    </p:anim>
                                    <p:anim calcmode="lin" valueType="num">
                                      <p:cBhvr>
                                        <p:cTn id="34" dur="500"/>
                                        <p:tgtEl>
                                          <p:spTgt spid="9"/>
                                        </p:tgtEl>
                                        <p:attrNameLst>
                                          <p:attrName>ppt_h</p:attrName>
                                        </p:attrNameLst>
                                      </p:cBhvr>
                                      <p:tavLst>
                                        <p:tav tm="0">
                                          <p:val>
                                            <p:strVal val="#ppt_h"/>
                                          </p:val>
                                        </p:tav>
                                        <p:tav tm="100000">
                                          <p:val>
                                            <p:strVal val="0"/>
                                          </p:val>
                                        </p:tav>
                                      </p:tavLst>
                                    </p:anim>
                                    <p:animEffect transition="out" filter="fade">
                                      <p:cBhvr>
                                        <p:cTn id="35" dur="500"/>
                                        <p:tgtEl>
                                          <p:spTgt spid="9"/>
                                        </p:tgtEl>
                                      </p:cBhvr>
                                    </p:animEffect>
                                    <p:set>
                                      <p:cBhvr>
                                        <p:cTn id="36" dur="1" fill="hold">
                                          <p:stCondLst>
                                            <p:cond delay="499"/>
                                          </p:stCondLst>
                                        </p:cTn>
                                        <p:tgtEl>
                                          <p:spTgt spid="9"/>
                                        </p:tgtEl>
                                        <p:attrNameLst>
                                          <p:attrName>style.visibility</p:attrName>
                                        </p:attrNameLst>
                                      </p:cBhvr>
                                      <p:to>
                                        <p:strVal val="hidden"/>
                                      </p:to>
                                    </p:set>
                                  </p:childTnLst>
                                </p:cTn>
                              </p:par>
                              <p:par>
                                <p:cTn id="37" presetID="53" presetClass="exit" presetSubtype="32" fill="hold" grpId="1" nodeType="withEffect">
                                  <p:stCondLst>
                                    <p:cond delay="0"/>
                                  </p:stCondLst>
                                  <p:childTnLst>
                                    <p:anim calcmode="lin" valueType="num">
                                      <p:cBhvr>
                                        <p:cTn id="38" dur="500"/>
                                        <p:tgtEl>
                                          <p:spTgt spid="5"/>
                                        </p:tgtEl>
                                        <p:attrNameLst>
                                          <p:attrName>ppt_w</p:attrName>
                                        </p:attrNameLst>
                                      </p:cBhvr>
                                      <p:tavLst>
                                        <p:tav tm="0">
                                          <p:val>
                                            <p:strVal val="#ppt_w"/>
                                          </p:val>
                                        </p:tav>
                                        <p:tav tm="100000">
                                          <p:val>
                                            <p:strVal val="0"/>
                                          </p:val>
                                        </p:tav>
                                      </p:tavLst>
                                    </p:anim>
                                    <p:anim calcmode="lin" valueType="num">
                                      <p:cBhvr>
                                        <p:cTn id="39" dur="500"/>
                                        <p:tgtEl>
                                          <p:spTgt spid="5"/>
                                        </p:tgtEl>
                                        <p:attrNameLst>
                                          <p:attrName>ppt_h</p:attrName>
                                        </p:attrNameLst>
                                      </p:cBhvr>
                                      <p:tavLst>
                                        <p:tav tm="0">
                                          <p:val>
                                            <p:strVal val="#ppt_h"/>
                                          </p:val>
                                        </p:tav>
                                        <p:tav tm="100000">
                                          <p:val>
                                            <p:strVal val="0"/>
                                          </p:val>
                                        </p:tav>
                                      </p:tavLst>
                                    </p:anim>
                                    <p:animEffect transition="out" filter="fade">
                                      <p:cBhvr>
                                        <p:cTn id="40" dur="500"/>
                                        <p:tgtEl>
                                          <p:spTgt spid="5"/>
                                        </p:tgtEl>
                                      </p:cBhvr>
                                    </p:animEffect>
                                    <p:set>
                                      <p:cBhvr>
                                        <p:cTn id="41" dur="1" fill="hold">
                                          <p:stCondLst>
                                            <p:cond delay="499"/>
                                          </p:stCondLst>
                                        </p:cTn>
                                        <p:tgtEl>
                                          <p:spTgt spid="5"/>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6"/>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xit" presetSubtype="0" fill="hold" grpId="1" nodeType="clickEffect">
                                  <p:stCondLst>
                                    <p:cond delay="0"/>
                                  </p:stCondLst>
                                  <p:childTnLst>
                                    <p:set>
                                      <p:cBhvr>
                                        <p:cTn id="53" dur="1" fill="hold">
                                          <p:stCondLst>
                                            <p:cond delay="0"/>
                                          </p:stCondLst>
                                        </p:cTn>
                                        <p:tgtEl>
                                          <p:spTgt spid="10"/>
                                        </p:tgtEl>
                                        <p:attrNameLst>
                                          <p:attrName>style.visibility</p:attrName>
                                        </p:attrNameLst>
                                      </p:cBhvr>
                                      <p:to>
                                        <p:strVal val="hidden"/>
                                      </p:to>
                                    </p:set>
                                  </p:childTnLst>
                                </p:cTn>
                              </p:par>
                              <p:par>
                                <p:cTn id="54" presetID="1" presetClass="exit" presetSubtype="0" fill="hold" grpId="1" nodeType="withEffect">
                                  <p:stCondLst>
                                    <p:cond delay="0"/>
                                  </p:stCondLst>
                                  <p:childTnLst>
                                    <p:set>
                                      <p:cBhvr>
                                        <p:cTn id="55" dur="1" fill="hold">
                                          <p:stCondLst>
                                            <p:cond delay="0"/>
                                          </p:stCondLst>
                                        </p:cTn>
                                        <p:tgtEl>
                                          <p:spTgt spid="6"/>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500"/>
                                        <p:tgtEl>
                                          <p:spTgt spid="11"/>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7"/>
                                        </p:tgtEl>
                                        <p:attrNameLst>
                                          <p:attrName>style.visibility</p:attrName>
                                        </p:attrNameLst>
                                      </p:cBhvr>
                                      <p:to>
                                        <p:strVal val="visible"/>
                                      </p:to>
                                    </p:set>
                                    <p:animEffect transition="in" filter="fade">
                                      <p:cBhvr>
                                        <p:cTn id="65" dur="500"/>
                                        <p:tgtEl>
                                          <p:spTgt spid="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xit" presetSubtype="0" fill="hold" grpId="1" nodeType="clickEffect">
                                  <p:stCondLst>
                                    <p:cond delay="0"/>
                                  </p:stCondLst>
                                  <p:childTnLst>
                                    <p:animEffect transition="out" filter="fade">
                                      <p:cBhvr>
                                        <p:cTn id="69" dur="500"/>
                                        <p:tgtEl>
                                          <p:spTgt spid="11"/>
                                        </p:tgtEl>
                                      </p:cBhvr>
                                    </p:animEffect>
                                    <p:set>
                                      <p:cBhvr>
                                        <p:cTn id="70" dur="1" fill="hold">
                                          <p:stCondLst>
                                            <p:cond delay="499"/>
                                          </p:stCondLst>
                                        </p:cTn>
                                        <p:tgtEl>
                                          <p:spTgt spid="11"/>
                                        </p:tgtEl>
                                        <p:attrNameLst>
                                          <p:attrName>style.visibility</p:attrName>
                                        </p:attrNameLst>
                                      </p:cBhvr>
                                      <p:to>
                                        <p:strVal val="hidden"/>
                                      </p:to>
                                    </p:set>
                                  </p:childTnLst>
                                </p:cTn>
                              </p:par>
                              <p:par>
                                <p:cTn id="71" presetID="10" presetClass="exit" presetSubtype="0" fill="hold" grpId="1" nodeType="withEffect">
                                  <p:stCondLst>
                                    <p:cond delay="0"/>
                                  </p:stCondLst>
                                  <p:childTnLst>
                                    <p:animEffect transition="out" filter="fade">
                                      <p:cBhvr>
                                        <p:cTn id="72" dur="500"/>
                                        <p:tgtEl>
                                          <p:spTgt spid="7"/>
                                        </p:tgtEl>
                                      </p:cBhvr>
                                    </p:animEffect>
                                    <p:set>
                                      <p:cBhvr>
                                        <p:cTn id="73" dur="1" fill="hold">
                                          <p:stCondLst>
                                            <p:cond delay="499"/>
                                          </p:stCondLst>
                                        </p:cTn>
                                        <p:tgtEl>
                                          <p:spTgt spid="7"/>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22" presetClass="entr" presetSubtype="4" fill="hold" grpId="0" nodeType="clickEffect">
                                  <p:stCondLst>
                                    <p:cond delay="0"/>
                                  </p:stCondLst>
                                  <p:childTnLst>
                                    <p:set>
                                      <p:cBhvr>
                                        <p:cTn id="77" dur="1" fill="hold">
                                          <p:stCondLst>
                                            <p:cond delay="0"/>
                                          </p:stCondLst>
                                        </p:cTn>
                                        <p:tgtEl>
                                          <p:spTgt spid="12"/>
                                        </p:tgtEl>
                                        <p:attrNameLst>
                                          <p:attrName>style.visibility</p:attrName>
                                        </p:attrNameLst>
                                      </p:cBhvr>
                                      <p:to>
                                        <p:strVal val="visible"/>
                                      </p:to>
                                    </p:set>
                                    <p:animEffect transition="in" filter="wipe(down)">
                                      <p:cBhvr>
                                        <p:cTn id="78" dur="500"/>
                                        <p:tgtEl>
                                          <p:spTgt spid="12"/>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4" fill="hold" grpId="0" nodeType="clickEffect">
                                  <p:stCondLst>
                                    <p:cond delay="0"/>
                                  </p:stCondLst>
                                  <p:childTnLst>
                                    <p:set>
                                      <p:cBhvr>
                                        <p:cTn id="82" dur="1" fill="hold">
                                          <p:stCondLst>
                                            <p:cond delay="0"/>
                                          </p:stCondLst>
                                        </p:cTn>
                                        <p:tgtEl>
                                          <p:spTgt spid="2">
                                            <p:txEl>
                                              <p:pRg st="0" end="0"/>
                                            </p:txEl>
                                          </p:spTgt>
                                        </p:tgtEl>
                                        <p:attrNameLst>
                                          <p:attrName>style.visibility</p:attrName>
                                        </p:attrNameLst>
                                      </p:cBhvr>
                                      <p:to>
                                        <p:strVal val="visible"/>
                                      </p:to>
                                    </p:set>
                                    <p:animEffect transition="in" filter="wipe(down)">
                                      <p:cBhvr>
                                        <p:cTn id="83" dur="500"/>
                                        <p:tgtEl>
                                          <p:spTgt spid="2">
                                            <p:txEl>
                                              <p:pRg st="0" end="0"/>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xit" presetSubtype="4" fill="hold" grpId="1" nodeType="clickEffect">
                                  <p:stCondLst>
                                    <p:cond delay="0"/>
                                  </p:stCondLst>
                                  <p:childTnLst>
                                    <p:animEffect transition="out" filter="wipe(down)">
                                      <p:cBhvr>
                                        <p:cTn id="87" dur="500"/>
                                        <p:tgtEl>
                                          <p:spTgt spid="12"/>
                                        </p:tgtEl>
                                      </p:cBhvr>
                                    </p:animEffect>
                                    <p:set>
                                      <p:cBhvr>
                                        <p:cTn id="88" dur="1" fill="hold">
                                          <p:stCondLst>
                                            <p:cond delay="499"/>
                                          </p:stCondLst>
                                        </p:cTn>
                                        <p:tgtEl>
                                          <p:spTgt spid="12"/>
                                        </p:tgtEl>
                                        <p:attrNameLst>
                                          <p:attrName>style.visibility</p:attrName>
                                        </p:attrNameLst>
                                      </p:cBhvr>
                                      <p:to>
                                        <p:strVal val="hidden"/>
                                      </p:to>
                                    </p:set>
                                  </p:childTnLst>
                                </p:cTn>
                              </p:par>
                              <p:par>
                                <p:cTn id="89" presetID="22" presetClass="exit" presetSubtype="4" fill="hold" grpId="1" nodeType="withEffect">
                                  <p:stCondLst>
                                    <p:cond delay="0"/>
                                  </p:stCondLst>
                                  <p:childTnLst>
                                    <p:animEffect transition="out" filter="wipe(down)">
                                      <p:cBhvr>
                                        <p:cTn id="90" dur="500"/>
                                        <p:tgtEl>
                                          <p:spTgt spid="2">
                                            <p:txEl>
                                              <p:pRg st="0" end="0"/>
                                            </p:txEl>
                                          </p:spTgt>
                                        </p:tgtEl>
                                      </p:cBhvr>
                                    </p:animEffect>
                                    <p:set>
                                      <p:cBhvr>
                                        <p:cTn id="91" dur="1" fill="hold">
                                          <p:stCondLst>
                                            <p:cond delay="499"/>
                                          </p:stCondLst>
                                        </p:cTn>
                                        <p:tgtEl>
                                          <p:spTgt spid="2">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 grpId="1" build="p"/>
      <p:bldP spid="4" grpId="0"/>
      <p:bldP spid="4" grpId="1"/>
      <p:bldP spid="5" grpId="0"/>
      <p:bldP spid="5" grpId="1"/>
      <p:bldP spid="6" grpId="0"/>
      <p:bldP spid="6" grpId="1"/>
      <p:bldP spid="7" grpId="0"/>
      <p:bldP spid="7" grpId="1"/>
      <p:bldP spid="8" grpId="0"/>
      <p:bldP spid="8" grpId="1"/>
      <p:bldP spid="9" grpId="0"/>
      <p:bldP spid="9" grpId="1"/>
      <p:bldP spid="10" grpId="0"/>
      <p:bldP spid="10" grpId="1"/>
      <p:bldP spid="11" grpId="0"/>
      <p:bldP spid="11" grpId="1"/>
      <p:bldP spid="12" grpId="0"/>
      <p:bldP spid="12" grpId="1"/>
    </p:bldLst>
  </p:timing>
</p:sld>
</file>

<file path=ppt/slides/slide28.xml><?xml version="1.0" encoding="utf-8"?>
<p:sld xmlns:a="http://schemas.openxmlformats.org/drawingml/2006/main" xmlns:r="http://schemas.openxmlformats.org/officeDocument/2006/relationships" xmlns:p="http://schemas.openxmlformats.org/presentationml/2006/main">
  <p:cSld name="Slide31">
    <p:spTree>
      <p:nvGrpSpPr>
        <p:cNvPr id="1" name=""/>
        <p:cNvGrpSpPr/>
        <p:nvPr/>
      </p:nvGrpSpPr>
      <p:grpSpPr>
        <a:xfrm>
          <a:off x="0" y="0"/>
          <a:ext cx="0" cy="0"/>
          <a:chOff x="0" y="0"/>
          <a:chExt cx="0" cy="0"/>
        </a:xfrm>
      </p:grpSpPr>
      <p:sp>
        <p:nvSpPr>
          <p:cNvPr id="2" name="Espace réservé du contenu 2"/>
          <p:cNvSpPr txBox="1">
            <a:spLocks noGrp="1"/>
          </p:cNvSpPr>
          <p:nvPr>
            <p:ph idx="1"/>
          </p:nvPr>
        </p:nvSpPr>
        <p:spPr>
          <a:xfrm>
            <a:off x="361950" y="2192338"/>
            <a:ext cx="4248150" cy="1641475"/>
          </a:xfrm>
        </p:spPr>
        <p:txBody>
          <a:bodyPr/>
          <a:lstStyle/>
          <a:p>
            <a:pPr marL="457200" lvl="1" indent="0" eaLnBrk="1">
              <a:buFont typeface="Wingdings 3" pitchFamily="18" charset="2"/>
              <a:buNone/>
            </a:pPr>
            <a:r>
              <a:rPr sz="3200" b="1" u="sng" smtClean="0">
                <a:latin typeface="Calibri" pitchFamily="34" charset="0"/>
              </a:rPr>
              <a:t>Système de management de la qualité</a:t>
            </a:r>
            <a:r>
              <a:rPr sz="3200" b="1" smtClean="0">
                <a:latin typeface="Calibri" pitchFamily="34" charset="0"/>
              </a:rPr>
              <a:t> : </a:t>
            </a:r>
          </a:p>
        </p:txBody>
      </p:sp>
      <p:sp>
        <p:nvSpPr>
          <p:cNvPr id="36867"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36868"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D7FDB131-24CF-4397-8E13-B3922466CD3F}" type="slidenum">
              <a:rPr lang="en-US" sz="900">
                <a:solidFill>
                  <a:srgbClr val="5FCBEF"/>
                </a:solidFill>
                <a:latin typeface="Trebuchet MS" pitchFamily="34" charset="0"/>
              </a:rPr>
              <a:pPr algn="r" defTabSz="457200" eaLnBrk="1" hangingPunct="1"/>
              <a:t>28</a:t>
            </a:fld>
            <a:endParaRPr lang="en-US" sz="900">
              <a:solidFill>
                <a:srgbClr val="5FCBEF"/>
              </a:solidFill>
              <a:latin typeface="Trebuchet MS" pitchFamily="34" charset="0"/>
            </a:endParaRPr>
          </a:p>
        </p:txBody>
      </p:sp>
      <p:sp>
        <p:nvSpPr>
          <p:cNvPr id="5" name="Espace réservé du contenu 2"/>
          <p:cNvSpPr txBox="1"/>
          <p:nvPr/>
        </p:nvSpPr>
        <p:spPr>
          <a:xfrm>
            <a:off x="4189413" y="2208213"/>
            <a:ext cx="6438900" cy="1454150"/>
          </a:xfrm>
          <a:prstGeom prst="rect">
            <a:avLst/>
          </a:prstGeom>
          <a:noFill/>
          <a:ln cap="flat">
            <a:noFill/>
          </a:ln>
        </p:spPr>
        <p:txBody>
          <a:bodyPr>
            <a:normAutofit/>
          </a:bodyPr>
          <a:lstStyle/>
          <a:p>
            <a:pPr lvl="1" defTabSz="457200" eaLnBrk="1" fontAlgn="auto" hangingPunct="1">
              <a:lnSpc>
                <a:spcPct val="90000"/>
              </a:lnSpc>
              <a:spcBef>
                <a:spcPts val="1000"/>
              </a:spcBef>
              <a:spcAft>
                <a:spcPts val="0"/>
              </a:spcAft>
              <a:defRPr sz="1800" b="0" i="0" u="none" strike="noStrike" kern="0" cap="none" spc="0" baseline="0">
                <a:solidFill>
                  <a:srgbClr val="000000"/>
                </a:solidFill>
                <a:uFillTx/>
              </a:defRPr>
            </a:pPr>
            <a:r>
              <a:rPr lang="fr-FR" sz="3200">
                <a:solidFill>
                  <a:srgbClr val="404040"/>
                </a:solidFill>
                <a:latin typeface="Calibri" pitchFamily="34"/>
              </a:rPr>
              <a:t>ensemble de processus permettant d’atteindre les objectifs qualité </a:t>
            </a:r>
          </a:p>
          <a:p>
            <a:pPr marL="742950" lvl="1" indent="-285750" defTabSz="457200" eaLnBrk="1" fontAlgn="auto" hangingPunct="1">
              <a:lnSpc>
                <a:spcPct val="90000"/>
              </a:lnSpc>
              <a:spcBef>
                <a:spcPts val="1000"/>
              </a:spcBef>
              <a:spcAft>
                <a:spcPts val="0"/>
              </a:spcAft>
              <a:buClr>
                <a:srgbClr val="5FCBEF"/>
              </a:buClr>
              <a:buSzPct val="80000"/>
              <a:buFont typeface="Wingdings 3"/>
              <a:buChar char=""/>
              <a:defRPr sz="1800" b="0" i="0" u="none" strike="noStrike" kern="0" cap="none" spc="0" baseline="0">
                <a:solidFill>
                  <a:srgbClr val="000000"/>
                </a:solidFill>
                <a:uFillTx/>
              </a:defRPr>
            </a:pPr>
            <a:endParaRPr lang="fr-FR" sz="3200">
              <a:solidFill>
                <a:srgbClr val="404040"/>
              </a:solidFill>
              <a:latin typeface="Calibri" pitchFamily="34"/>
            </a:endParaRPr>
          </a:p>
        </p:txBody>
      </p:sp>
      <p:sp>
        <p:nvSpPr>
          <p:cNvPr id="6" name="Espace réservé du contenu 2"/>
          <p:cNvSpPr txBox="1">
            <a:spLocks noChangeArrowheads="1"/>
          </p:cNvSpPr>
          <p:nvPr/>
        </p:nvSpPr>
        <p:spPr bwMode="auto">
          <a:xfrm>
            <a:off x="128588" y="2505075"/>
            <a:ext cx="3500437" cy="688975"/>
          </a:xfrm>
          <a:prstGeom prst="rect">
            <a:avLst/>
          </a:prstGeom>
          <a:noFill/>
          <a:ln w="9525">
            <a:noFill/>
            <a:miter lim="800000"/>
            <a:headEnd/>
            <a:tailEnd/>
          </a:ln>
        </p:spPr>
        <p:txBody>
          <a:bodyPr/>
          <a:lstStyle/>
          <a:p>
            <a:pPr lvl="1" defTabSz="457200" eaLnBrk="1" hangingPunct="1">
              <a:spcBef>
                <a:spcPts val="1000"/>
              </a:spcBef>
            </a:pPr>
            <a:r>
              <a:rPr lang="fr-FR" sz="3200" b="1" u="sng">
                <a:solidFill>
                  <a:srgbClr val="404040"/>
                </a:solidFill>
              </a:rPr>
              <a:t>Objectif qualité</a:t>
            </a:r>
            <a:r>
              <a:rPr lang="fr-FR" sz="3200" b="1">
                <a:solidFill>
                  <a:srgbClr val="404040"/>
                </a:solidFill>
              </a:rPr>
              <a:t> </a:t>
            </a:r>
          </a:p>
          <a:p>
            <a:pPr marL="342900" indent="-342900" defTabSz="457200" eaLnBrk="1" hangingPunct="1">
              <a:spcBef>
                <a:spcPts val="1000"/>
              </a:spcBef>
              <a:buClr>
                <a:srgbClr val="5FCBEF"/>
              </a:buClr>
              <a:buSzPct val="80000"/>
              <a:buFont typeface="Wingdings 3" pitchFamily="18" charset="2"/>
              <a:buChar char=""/>
            </a:pPr>
            <a:endParaRPr lang="fr-FR" sz="3200" b="1">
              <a:solidFill>
                <a:srgbClr val="404040"/>
              </a:solidFill>
            </a:endParaRPr>
          </a:p>
        </p:txBody>
      </p:sp>
      <p:sp>
        <p:nvSpPr>
          <p:cNvPr id="7" name="Espace réservé du contenu 2"/>
          <p:cNvSpPr txBox="1">
            <a:spLocks noChangeArrowheads="1"/>
          </p:cNvSpPr>
          <p:nvPr/>
        </p:nvSpPr>
        <p:spPr bwMode="auto">
          <a:xfrm>
            <a:off x="3825875" y="2508250"/>
            <a:ext cx="7367588" cy="717550"/>
          </a:xfrm>
          <a:prstGeom prst="rect">
            <a:avLst/>
          </a:prstGeom>
          <a:noFill/>
          <a:ln w="9525">
            <a:noFill/>
            <a:miter lim="800000"/>
            <a:headEnd/>
            <a:tailEnd/>
          </a:ln>
        </p:spPr>
        <p:txBody>
          <a:bodyPr/>
          <a:lstStyle/>
          <a:p>
            <a:pPr lvl="1" defTabSz="457200" eaLnBrk="1" hangingPunct="1">
              <a:spcBef>
                <a:spcPts val="1000"/>
              </a:spcBef>
            </a:pPr>
            <a:r>
              <a:rPr lang="fr-FR" sz="3200">
                <a:solidFill>
                  <a:srgbClr val="404040"/>
                </a:solidFill>
              </a:rPr>
              <a:t>but mesurable à atteindre lié à la qualité</a:t>
            </a:r>
          </a:p>
          <a:p>
            <a:pPr marL="342900" indent="-342900" defTabSz="457200" eaLnBrk="1" hangingPunct="1">
              <a:spcBef>
                <a:spcPts val="1000"/>
              </a:spcBef>
              <a:buClr>
                <a:srgbClr val="5FCBEF"/>
              </a:buClr>
              <a:buSzPct val="80000"/>
              <a:buFont typeface="Wingdings 3" pitchFamily="18" charset="2"/>
              <a:buChar char=""/>
            </a:pPr>
            <a:endParaRPr lang="fr-FR" sz="3200">
              <a:solidFill>
                <a:srgbClr val="404040"/>
              </a:solidFill>
            </a:endParaRPr>
          </a:p>
        </p:txBody>
      </p:sp>
      <p:sp>
        <p:nvSpPr>
          <p:cNvPr id="8" name="Espace réservé du contenu 2"/>
          <p:cNvSpPr txBox="1">
            <a:spLocks noChangeArrowheads="1"/>
          </p:cNvSpPr>
          <p:nvPr/>
        </p:nvSpPr>
        <p:spPr bwMode="auto">
          <a:xfrm>
            <a:off x="969963" y="2770188"/>
            <a:ext cx="2403475" cy="738187"/>
          </a:xfrm>
          <a:prstGeom prst="rect">
            <a:avLst/>
          </a:prstGeom>
          <a:noFill/>
          <a:ln w="9525">
            <a:noFill/>
            <a:miter lim="800000"/>
            <a:headEnd/>
            <a:tailEnd/>
          </a:ln>
        </p:spPr>
        <p:txBody>
          <a:bodyPr/>
          <a:lstStyle/>
          <a:p>
            <a:pPr defTabSz="457200" eaLnBrk="1" hangingPunct="1">
              <a:spcBef>
                <a:spcPts val="1000"/>
              </a:spcBef>
            </a:pPr>
            <a:r>
              <a:rPr lang="fr-FR" sz="3200" b="1">
                <a:solidFill>
                  <a:srgbClr val="404040"/>
                </a:solidFill>
              </a:rPr>
              <a:t>Conformité</a:t>
            </a:r>
            <a:r>
              <a:rPr lang="fr-FR" sz="3200">
                <a:solidFill>
                  <a:srgbClr val="404040"/>
                </a:solidFill>
              </a:rPr>
              <a:t> : </a:t>
            </a:r>
          </a:p>
        </p:txBody>
      </p:sp>
      <p:sp>
        <p:nvSpPr>
          <p:cNvPr id="9" name="Espace réservé du contenu 2"/>
          <p:cNvSpPr txBox="1">
            <a:spLocks noChangeArrowheads="1"/>
          </p:cNvSpPr>
          <p:nvPr/>
        </p:nvSpPr>
        <p:spPr bwMode="auto">
          <a:xfrm>
            <a:off x="3733800" y="2581275"/>
            <a:ext cx="7770813" cy="857250"/>
          </a:xfrm>
          <a:prstGeom prst="rect">
            <a:avLst/>
          </a:prstGeom>
          <a:noFill/>
          <a:ln w="9525">
            <a:noFill/>
            <a:miter lim="800000"/>
            <a:headEnd/>
            <a:tailEnd/>
          </a:ln>
        </p:spPr>
        <p:txBody>
          <a:bodyPr/>
          <a:lstStyle/>
          <a:p>
            <a:pPr defTabSz="457200" eaLnBrk="1" hangingPunct="1">
              <a:spcBef>
                <a:spcPts val="1000"/>
              </a:spcBef>
            </a:pPr>
            <a:r>
              <a:rPr lang="fr-FR" sz="3200">
                <a:solidFill>
                  <a:srgbClr val="404040"/>
                </a:solidFill>
              </a:rPr>
              <a:t>satisfaction d’une exigence spécifiée</a:t>
            </a:r>
          </a:p>
        </p:txBody>
      </p:sp>
      <p:sp>
        <p:nvSpPr>
          <p:cNvPr id="10" name="Espace réservé du contenu 2"/>
          <p:cNvSpPr txBox="1">
            <a:spLocks noChangeArrowheads="1"/>
          </p:cNvSpPr>
          <p:nvPr/>
        </p:nvSpPr>
        <p:spPr bwMode="auto">
          <a:xfrm>
            <a:off x="1146175" y="2935288"/>
            <a:ext cx="2295525" cy="741362"/>
          </a:xfrm>
          <a:prstGeom prst="rect">
            <a:avLst/>
          </a:prstGeom>
          <a:noFill/>
          <a:ln w="9525">
            <a:noFill/>
            <a:miter lim="800000"/>
            <a:headEnd/>
            <a:tailEnd/>
          </a:ln>
        </p:spPr>
        <p:txBody>
          <a:bodyPr/>
          <a:lstStyle/>
          <a:p>
            <a:pPr defTabSz="457200" eaLnBrk="1" hangingPunct="1">
              <a:spcBef>
                <a:spcPts val="1000"/>
              </a:spcBef>
            </a:pPr>
            <a:r>
              <a:rPr lang="fr-FR" sz="3200" b="1">
                <a:solidFill>
                  <a:srgbClr val="404040"/>
                </a:solidFill>
              </a:rPr>
              <a:t>Efficience</a:t>
            </a:r>
            <a:r>
              <a:rPr lang="fr-FR" sz="3200">
                <a:solidFill>
                  <a:srgbClr val="404040"/>
                </a:solidFill>
              </a:rPr>
              <a:t> : </a:t>
            </a:r>
          </a:p>
        </p:txBody>
      </p:sp>
      <p:sp>
        <p:nvSpPr>
          <p:cNvPr id="11" name="Espace réservé du contenu 2"/>
          <p:cNvSpPr txBox="1">
            <a:spLocks noChangeArrowheads="1"/>
          </p:cNvSpPr>
          <p:nvPr/>
        </p:nvSpPr>
        <p:spPr bwMode="auto">
          <a:xfrm>
            <a:off x="3805238" y="2135188"/>
            <a:ext cx="6477000" cy="1271587"/>
          </a:xfrm>
          <a:prstGeom prst="rect">
            <a:avLst/>
          </a:prstGeom>
          <a:noFill/>
          <a:ln w="9525">
            <a:noFill/>
            <a:miter lim="800000"/>
            <a:headEnd/>
            <a:tailEnd/>
          </a:ln>
        </p:spPr>
        <p:txBody>
          <a:bodyPr/>
          <a:lstStyle/>
          <a:p>
            <a:pPr defTabSz="457200" eaLnBrk="1" hangingPunct="1">
              <a:spcBef>
                <a:spcPts val="1000"/>
              </a:spcBef>
            </a:pPr>
            <a:r>
              <a:rPr lang="fr-FR" sz="3200">
                <a:solidFill>
                  <a:srgbClr val="404040"/>
                </a:solidFill>
              </a:rPr>
              <a:t>rapport financier entre les résultats obtenus et les ressources utilisées</a:t>
            </a:r>
          </a:p>
        </p:txBody>
      </p:sp>
      <p:sp>
        <p:nvSpPr>
          <p:cNvPr id="36876" name="Espace réservé du pied de page 11"/>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36877" name="Espace réservé du pied de page 1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36878" name="Espace réservé du numéro de diapositive 1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3B009766-A471-4DDB-9F74-0074FDEFE178}" type="slidenum">
              <a:rPr lang="en-US" sz="900">
                <a:solidFill>
                  <a:srgbClr val="5FCBEF"/>
                </a:solidFill>
                <a:latin typeface="Trebuchet MS" pitchFamily="34" charset="0"/>
              </a:rPr>
              <a:pPr algn="r" defTabSz="457200" eaLnBrk="1" hangingPunct="1"/>
              <a:t>28</a:t>
            </a:fld>
            <a:endParaRPr lang="en-US" sz="900">
              <a:solidFill>
                <a:srgbClr val="5FCBEF"/>
              </a:solidFill>
              <a:latin typeface="Trebuchet MS" pitchFamily="34" charset="0"/>
            </a:endParaRPr>
          </a:p>
        </p:txBody>
      </p:sp>
      <p:sp>
        <p:nvSpPr>
          <p:cNvPr id="15" name="Espace réservé du contenu 2"/>
          <p:cNvSpPr txBox="1">
            <a:spLocks noChangeArrowheads="1"/>
          </p:cNvSpPr>
          <p:nvPr/>
        </p:nvSpPr>
        <p:spPr bwMode="auto">
          <a:xfrm>
            <a:off x="2754313" y="2327275"/>
            <a:ext cx="7769225" cy="1216025"/>
          </a:xfrm>
          <a:prstGeom prst="rect">
            <a:avLst/>
          </a:prstGeom>
          <a:noFill/>
          <a:ln w="9525">
            <a:noFill/>
            <a:miter lim="800000"/>
            <a:headEnd/>
            <a:tailEnd/>
          </a:ln>
        </p:spPr>
        <p:txBody>
          <a:bodyPr/>
          <a:lstStyle/>
          <a:p>
            <a:pPr defTabSz="457200" eaLnBrk="1" hangingPunct="1">
              <a:spcBef>
                <a:spcPts val="1000"/>
              </a:spcBef>
            </a:pPr>
            <a:r>
              <a:rPr lang="fr-FR" sz="3200" b="1" u="sng">
                <a:solidFill>
                  <a:srgbClr val="404040"/>
                </a:solidFill>
              </a:rPr>
              <a:t>Efficacité :</a:t>
            </a:r>
            <a:r>
              <a:rPr lang="fr-FR" sz="3200">
                <a:solidFill>
                  <a:srgbClr val="404040"/>
                </a:solidFill>
              </a:rPr>
              <a:t> capacité de réalisation des activités planifiées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1" nodeType="clickEffect">
                                  <p:stCondLst>
                                    <p:cond delay="0"/>
                                  </p:stCondLst>
                                  <p:childTnLst>
                                    <p:anim calcmode="lin" valueType="num">
                                      <p:cBhvr>
                                        <p:cTn id="18" dur="500"/>
                                        <p:tgtEl>
                                          <p:spTgt spid="2">
                                            <p:txEl>
                                              <p:pRg st="0" end="0"/>
                                            </p:txEl>
                                          </p:spTgt>
                                        </p:tgtEl>
                                        <p:attrNameLst>
                                          <p:attrName>ppt_x</p:attrName>
                                        </p:attrNameLst>
                                      </p:cBhvr>
                                      <p:tavLst>
                                        <p:tav tm="0">
                                          <p:val>
                                            <p:strVal val="#ppt_x"/>
                                          </p:val>
                                        </p:tav>
                                        <p:tav tm="100000">
                                          <p:val>
                                            <p:strVal val="#ppt_x"/>
                                          </p:val>
                                        </p:tav>
                                      </p:tavLst>
                                    </p:anim>
                                    <p:anim calcmode="lin" valueType="num">
                                      <p:cBhvr>
                                        <p:cTn id="19" dur="500"/>
                                        <p:tgtEl>
                                          <p:spTgt spid="2">
                                            <p:txEl>
                                              <p:pRg st="0" end="0"/>
                                            </p:txEl>
                                          </p:spTgt>
                                        </p:tgtEl>
                                        <p:attrNameLst>
                                          <p:attrName>ppt_y</p:attrName>
                                        </p:attrNameLst>
                                      </p:cBhvr>
                                      <p:tavLst>
                                        <p:tav tm="0">
                                          <p:val>
                                            <p:strVal val="#ppt_y"/>
                                          </p:val>
                                        </p:tav>
                                        <p:tav tm="100000">
                                          <p:val>
                                            <p:strVal val="1+#ppt_h/2"/>
                                          </p:val>
                                        </p:tav>
                                      </p:tavLst>
                                    </p:anim>
                                    <p:set>
                                      <p:cBhvr>
                                        <p:cTn id="20" dur="1" fill="hold">
                                          <p:stCondLst>
                                            <p:cond delay="499"/>
                                          </p:stCondLst>
                                        </p:cTn>
                                        <p:tgtEl>
                                          <p:spTgt spid="2">
                                            <p:txEl>
                                              <p:pRg st="0" end="0"/>
                                            </p:txEl>
                                          </p:spTgt>
                                        </p:tgtEl>
                                        <p:attrNameLst>
                                          <p:attrName>style.visibility</p:attrName>
                                        </p:attrNameLst>
                                      </p:cBhvr>
                                      <p:to>
                                        <p:strVal val="hidden"/>
                                      </p:to>
                                    </p:set>
                                  </p:childTnLst>
                                </p:cTn>
                              </p:par>
                              <p:par>
                                <p:cTn id="21" presetID="2" presetClass="exit" presetSubtype="4" fill="hold" grpId="1" nodeType="withEffect">
                                  <p:stCondLst>
                                    <p:cond delay="0"/>
                                  </p:stCondLst>
                                  <p:childTnLst>
                                    <p:anim calcmode="lin" valueType="num">
                                      <p:cBhvr>
                                        <p:cTn id="22" dur="500"/>
                                        <p:tgtEl>
                                          <p:spTgt spid="5"/>
                                        </p:tgtEl>
                                        <p:attrNameLst>
                                          <p:attrName>ppt_x</p:attrName>
                                        </p:attrNameLst>
                                      </p:cBhvr>
                                      <p:tavLst>
                                        <p:tav tm="0">
                                          <p:val>
                                            <p:strVal val="#ppt_x"/>
                                          </p:val>
                                        </p:tav>
                                        <p:tav tm="100000">
                                          <p:val>
                                            <p:strVal val="#ppt_x"/>
                                          </p:val>
                                        </p:tav>
                                      </p:tavLst>
                                    </p:anim>
                                    <p:anim calcmode="lin" valueType="num">
                                      <p:cBhvr>
                                        <p:cTn id="23" dur="500"/>
                                        <p:tgtEl>
                                          <p:spTgt spid="5"/>
                                        </p:tgtEl>
                                        <p:attrNameLst>
                                          <p:attrName>ppt_y</p:attrName>
                                        </p:attrNameLst>
                                      </p:cBhvr>
                                      <p:tavLst>
                                        <p:tav tm="0">
                                          <p:val>
                                            <p:strVal val="#ppt_y"/>
                                          </p:val>
                                        </p:tav>
                                        <p:tav tm="100000">
                                          <p:val>
                                            <p:strVal val="1+#ppt_h/2"/>
                                          </p:val>
                                        </p:tav>
                                      </p:tavLst>
                                    </p:anim>
                                    <p:set>
                                      <p:cBhvr>
                                        <p:cTn id="24" dur="1" fill="hold">
                                          <p:stCondLst>
                                            <p:cond delay="499"/>
                                          </p:stCondLst>
                                        </p:cTn>
                                        <p:tgtEl>
                                          <p:spTgt spid="5"/>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xit" presetSubtype="0" fill="hold" grpId="1" nodeType="clickEffect">
                                  <p:stCondLst>
                                    <p:cond delay="0"/>
                                  </p:stCondLst>
                                  <p:childTnLst>
                                    <p:animEffect transition="out" filter="fade">
                                      <p:cBhvr>
                                        <p:cTn id="42" dur="1000"/>
                                        <p:tgtEl>
                                          <p:spTgt spid="6"/>
                                        </p:tgtEl>
                                      </p:cBhvr>
                                    </p:animEffect>
                                    <p:anim calcmode="lin" valueType="num">
                                      <p:cBhvr>
                                        <p:cTn id="43" dur="1000"/>
                                        <p:tgtEl>
                                          <p:spTgt spid="6"/>
                                        </p:tgtEl>
                                        <p:attrNameLst>
                                          <p:attrName>ppt_x</p:attrName>
                                        </p:attrNameLst>
                                      </p:cBhvr>
                                      <p:tavLst>
                                        <p:tav tm="0">
                                          <p:val>
                                            <p:strVal val="#ppt_x"/>
                                          </p:val>
                                        </p:tav>
                                        <p:tav tm="100000">
                                          <p:val>
                                            <p:strVal val="#ppt_x"/>
                                          </p:val>
                                        </p:tav>
                                      </p:tavLst>
                                    </p:anim>
                                    <p:anim calcmode="lin" valueType="num">
                                      <p:cBhvr>
                                        <p:cTn id="44" dur="1000"/>
                                        <p:tgtEl>
                                          <p:spTgt spid="6"/>
                                        </p:tgtEl>
                                        <p:attrNameLst>
                                          <p:attrName>ppt_y</p:attrName>
                                        </p:attrNameLst>
                                      </p:cBhvr>
                                      <p:tavLst>
                                        <p:tav tm="0">
                                          <p:val>
                                            <p:strVal val="#ppt_y"/>
                                          </p:val>
                                        </p:tav>
                                        <p:tav tm="100000">
                                          <p:val>
                                            <p:strVal val="#ppt_y+.1"/>
                                          </p:val>
                                        </p:tav>
                                      </p:tavLst>
                                    </p:anim>
                                    <p:set>
                                      <p:cBhvr>
                                        <p:cTn id="45" dur="1" fill="hold">
                                          <p:stCondLst>
                                            <p:cond delay="999"/>
                                          </p:stCondLst>
                                        </p:cTn>
                                        <p:tgtEl>
                                          <p:spTgt spid="6"/>
                                        </p:tgtEl>
                                        <p:attrNameLst>
                                          <p:attrName>style.visibility</p:attrName>
                                        </p:attrNameLst>
                                      </p:cBhvr>
                                      <p:to>
                                        <p:strVal val="hidden"/>
                                      </p:to>
                                    </p:set>
                                  </p:childTnLst>
                                </p:cTn>
                              </p:par>
                              <p:par>
                                <p:cTn id="46" presetID="42" presetClass="exit" presetSubtype="0" fill="hold" grpId="1" nodeType="withEffect">
                                  <p:stCondLst>
                                    <p:cond delay="0"/>
                                  </p:stCondLst>
                                  <p:childTnLst>
                                    <p:animEffect transition="out" filter="fade">
                                      <p:cBhvr>
                                        <p:cTn id="47" dur="1000"/>
                                        <p:tgtEl>
                                          <p:spTgt spid="7"/>
                                        </p:tgtEl>
                                      </p:cBhvr>
                                    </p:animEffect>
                                    <p:anim calcmode="lin" valueType="num">
                                      <p:cBhvr>
                                        <p:cTn id="48" dur="1000"/>
                                        <p:tgtEl>
                                          <p:spTgt spid="7"/>
                                        </p:tgtEl>
                                        <p:attrNameLst>
                                          <p:attrName>ppt_x</p:attrName>
                                        </p:attrNameLst>
                                      </p:cBhvr>
                                      <p:tavLst>
                                        <p:tav tm="0">
                                          <p:val>
                                            <p:strVal val="#ppt_x"/>
                                          </p:val>
                                        </p:tav>
                                        <p:tav tm="100000">
                                          <p:val>
                                            <p:strVal val="#ppt_x"/>
                                          </p:val>
                                        </p:tav>
                                      </p:tavLst>
                                    </p:anim>
                                    <p:anim calcmode="lin" valueType="num">
                                      <p:cBhvr>
                                        <p:cTn id="49" dur="1000"/>
                                        <p:tgtEl>
                                          <p:spTgt spid="7"/>
                                        </p:tgtEl>
                                        <p:attrNameLst>
                                          <p:attrName>ppt_y</p:attrName>
                                        </p:attrNameLst>
                                      </p:cBhvr>
                                      <p:tavLst>
                                        <p:tav tm="0">
                                          <p:val>
                                            <p:strVal val="#ppt_y"/>
                                          </p:val>
                                        </p:tav>
                                        <p:tav tm="100000">
                                          <p:val>
                                            <p:strVal val="#ppt_y+.1"/>
                                          </p:val>
                                        </p:tav>
                                      </p:tavLst>
                                    </p:anim>
                                    <p:set>
                                      <p:cBhvr>
                                        <p:cTn id="50" dur="1" fill="hold">
                                          <p:stCondLst>
                                            <p:cond delay="999"/>
                                          </p:stCondLst>
                                        </p:cTn>
                                        <p:tgtEl>
                                          <p:spTgt spid="7"/>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circle(in)">
                                      <p:cBhvr>
                                        <p:cTn id="55" dur="20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6" presetClass="entr" presetSubtype="16" fill="hold" grpId="0" nodeType="clickEffect">
                                  <p:stCondLst>
                                    <p:cond delay="0"/>
                                  </p:stCondLst>
                                  <p:childTnLst>
                                    <p:set>
                                      <p:cBhvr>
                                        <p:cTn id="59" dur="1" fill="hold">
                                          <p:stCondLst>
                                            <p:cond delay="0"/>
                                          </p:stCondLst>
                                        </p:cTn>
                                        <p:tgtEl>
                                          <p:spTgt spid="9"/>
                                        </p:tgtEl>
                                        <p:attrNameLst>
                                          <p:attrName>style.visibility</p:attrName>
                                        </p:attrNameLst>
                                      </p:cBhvr>
                                      <p:to>
                                        <p:strVal val="visible"/>
                                      </p:to>
                                    </p:set>
                                    <p:animEffect transition="in" filter="circle(in)">
                                      <p:cBhvr>
                                        <p:cTn id="60" dur="2000"/>
                                        <p:tgtEl>
                                          <p:spTgt spid="9"/>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xit" presetSubtype="10" fill="hold" grpId="1" nodeType="clickEffect">
                                  <p:stCondLst>
                                    <p:cond delay="0"/>
                                  </p:stCondLst>
                                  <p:childTnLst>
                                    <p:animEffect transition="out" filter="fade">
                                      <p:cBhvr>
                                        <p:cTn id="64" dur="500"/>
                                        <p:tgtEl>
                                          <p:spTgt spid="8"/>
                                        </p:tgtEl>
                                      </p:cBhvr>
                                    </p:animEffect>
                                    <p:set>
                                      <p:cBhvr>
                                        <p:cTn id="65" dur="1" fill="hold">
                                          <p:stCondLst>
                                            <p:cond delay="499"/>
                                          </p:stCondLst>
                                        </p:cTn>
                                        <p:tgtEl>
                                          <p:spTgt spid="8"/>
                                        </p:tgtEl>
                                        <p:attrNameLst>
                                          <p:attrName>style.visibility</p:attrName>
                                        </p:attrNameLst>
                                      </p:cBhvr>
                                      <p:to>
                                        <p:strVal val="hidden"/>
                                      </p:to>
                                    </p:set>
                                  </p:childTnLst>
                                </p:cTn>
                              </p:par>
                              <p:par>
                                <p:cTn id="66" presetID="10" presetClass="exit" presetSubtype="10" fill="hold" grpId="1" nodeType="withEffect">
                                  <p:stCondLst>
                                    <p:cond delay="0"/>
                                  </p:stCondLst>
                                  <p:childTnLst>
                                    <p:animEffect transition="out" filter="fade">
                                      <p:cBhvr>
                                        <p:cTn id="67" dur="500"/>
                                        <p:tgtEl>
                                          <p:spTgt spid="9"/>
                                        </p:tgtEl>
                                      </p:cBhvr>
                                    </p:animEffect>
                                    <p:set>
                                      <p:cBhvr>
                                        <p:cTn id="68" dur="1" fill="hold">
                                          <p:stCondLst>
                                            <p:cond delay="499"/>
                                          </p:stCondLst>
                                        </p:cTn>
                                        <p:tgtEl>
                                          <p:spTgt spid="9"/>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10" presetClass="entr" presetSubtype="10" fill="hold" grpId="0" nodeType="clickEffect">
                                  <p:stCondLst>
                                    <p:cond delay="0"/>
                                  </p:stCondLst>
                                  <p:childTnLst>
                                    <p:set>
                                      <p:cBhvr>
                                        <p:cTn id="72" dur="1" fill="hold">
                                          <p:stCondLst>
                                            <p:cond delay="0"/>
                                          </p:stCondLst>
                                        </p:cTn>
                                        <p:tgtEl>
                                          <p:spTgt spid="10"/>
                                        </p:tgtEl>
                                        <p:attrNameLst>
                                          <p:attrName>style.visibility</p:attrName>
                                        </p:attrNameLst>
                                      </p:cBhvr>
                                      <p:to>
                                        <p:strVal val="visible"/>
                                      </p:to>
                                    </p:set>
                                    <p:animEffect transition="in" filter="fade">
                                      <p:cBhvr>
                                        <p:cTn id="73" dur="500"/>
                                        <p:tgtEl>
                                          <p:spTgt spid="10"/>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10" fill="hold" grpId="0" nodeType="clickEffect">
                                  <p:stCondLst>
                                    <p:cond delay="0"/>
                                  </p:stCondLst>
                                  <p:childTnLst>
                                    <p:set>
                                      <p:cBhvr>
                                        <p:cTn id="77" dur="1" fill="hold">
                                          <p:stCondLst>
                                            <p:cond delay="0"/>
                                          </p:stCondLst>
                                        </p:cTn>
                                        <p:tgtEl>
                                          <p:spTgt spid="11"/>
                                        </p:tgtEl>
                                        <p:attrNameLst>
                                          <p:attrName>style.visibility</p:attrName>
                                        </p:attrNameLst>
                                      </p:cBhvr>
                                      <p:to>
                                        <p:strVal val="visible"/>
                                      </p:to>
                                    </p:set>
                                    <p:animEffect transition="in" filter="fade">
                                      <p:cBhvr>
                                        <p:cTn id="78" dur="500"/>
                                        <p:tgtEl>
                                          <p:spTgt spid="11"/>
                                        </p:tgtEl>
                                      </p:cBhvr>
                                    </p:animEffect>
                                  </p:childTnLst>
                                </p:cTn>
                              </p:par>
                            </p:childTnLst>
                          </p:cTn>
                        </p:par>
                      </p:childTnLst>
                    </p:cTn>
                  </p:par>
                  <p:par>
                    <p:cTn id="79" fill="hold">
                      <p:stCondLst>
                        <p:cond delay="indefinite"/>
                      </p:stCondLst>
                      <p:childTnLst>
                        <p:par>
                          <p:cTn id="80" fill="hold">
                            <p:stCondLst>
                              <p:cond delay="0"/>
                            </p:stCondLst>
                            <p:childTnLst>
                              <p:par>
                                <p:cTn id="81" presetID="6" presetClass="entr" presetSubtype="16" fill="hold" grpId="0" nodeType="clickEffect">
                                  <p:stCondLst>
                                    <p:cond delay="0"/>
                                  </p:stCondLst>
                                  <p:childTnLst>
                                    <p:set>
                                      <p:cBhvr>
                                        <p:cTn id="82" dur="1" fill="hold">
                                          <p:stCondLst>
                                            <p:cond delay="0"/>
                                          </p:stCondLst>
                                        </p:cTn>
                                        <p:tgtEl>
                                          <p:spTgt spid="15"/>
                                        </p:tgtEl>
                                        <p:attrNameLst>
                                          <p:attrName>style.visibility</p:attrName>
                                        </p:attrNameLst>
                                      </p:cBhvr>
                                      <p:to>
                                        <p:strVal val="visible"/>
                                      </p:to>
                                    </p:set>
                                    <p:animEffect transition="in" filter="circle(in)">
                                      <p:cBhvr>
                                        <p:cTn id="83" dur="2000"/>
                                        <p:tgtEl>
                                          <p:spTgt spid="15"/>
                                        </p:tgtEl>
                                      </p:cBhvr>
                                    </p:animEffect>
                                  </p:childTnLst>
                                </p:cTn>
                              </p:par>
                              <p:par>
                                <p:cTn id="84" presetID="10" presetClass="exit" presetSubtype="10" fill="hold" grpId="1" nodeType="withEffect">
                                  <p:stCondLst>
                                    <p:cond delay="0"/>
                                  </p:stCondLst>
                                  <p:childTnLst>
                                    <p:animEffect transition="out" filter="fade">
                                      <p:cBhvr>
                                        <p:cTn id="85" dur="500"/>
                                        <p:tgtEl>
                                          <p:spTgt spid="15"/>
                                        </p:tgtEl>
                                      </p:cBhvr>
                                    </p:animEffect>
                                    <p:set>
                                      <p:cBhvr>
                                        <p:cTn id="86" dur="1" fill="hold">
                                          <p:stCondLst>
                                            <p:cond delay="499"/>
                                          </p:stCondLst>
                                        </p:cTn>
                                        <p:tgtEl>
                                          <p:spTgt spid="15"/>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10" presetClass="exit" presetSubtype="0" fill="hold" grpId="1" nodeType="clickEffect">
                                  <p:stCondLst>
                                    <p:cond delay="0"/>
                                  </p:stCondLst>
                                  <p:childTnLst>
                                    <p:animEffect transition="out" filter="fade">
                                      <p:cBhvr>
                                        <p:cTn id="90" dur="500"/>
                                        <p:tgtEl>
                                          <p:spTgt spid="10"/>
                                        </p:tgtEl>
                                      </p:cBhvr>
                                    </p:animEffect>
                                    <p:set>
                                      <p:cBhvr>
                                        <p:cTn id="91" dur="1" fill="hold">
                                          <p:stCondLst>
                                            <p:cond delay="499"/>
                                          </p:stCondLst>
                                        </p:cTn>
                                        <p:tgtEl>
                                          <p:spTgt spid="10"/>
                                        </p:tgtEl>
                                        <p:attrNameLst>
                                          <p:attrName>style.visibility</p:attrName>
                                        </p:attrNameLst>
                                      </p:cBhvr>
                                      <p:to>
                                        <p:strVal val="hidden"/>
                                      </p:to>
                                    </p:set>
                                  </p:childTnLst>
                                </p:cTn>
                              </p:par>
                              <p:par>
                                <p:cTn id="92" presetID="10" presetClass="exit" presetSubtype="0" fill="hold" grpId="1" nodeType="withEffect">
                                  <p:stCondLst>
                                    <p:cond delay="0"/>
                                  </p:stCondLst>
                                  <p:childTnLst>
                                    <p:animEffect transition="out" filter="fade">
                                      <p:cBhvr>
                                        <p:cTn id="93" dur="500"/>
                                        <p:tgtEl>
                                          <p:spTgt spid="11"/>
                                        </p:tgtEl>
                                      </p:cBhvr>
                                    </p:animEffect>
                                    <p:set>
                                      <p:cBhvr>
                                        <p:cTn id="94"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 grpId="1" build="p"/>
      <p:bldP spid="5" grpId="0"/>
      <p:bldP spid="5" grpId="1"/>
      <p:bldP spid="6" grpId="0"/>
      <p:bldP spid="6" grpId="1"/>
      <p:bldP spid="7" grpId="0"/>
      <p:bldP spid="7" grpId="1"/>
      <p:bldP spid="8" grpId="0"/>
      <p:bldP spid="8" grpId="1"/>
      <p:bldP spid="9" grpId="0"/>
      <p:bldP spid="9" grpId="1"/>
      <p:bldP spid="10" grpId="0"/>
      <p:bldP spid="10" grpId="1"/>
      <p:bldP spid="11" grpId="0"/>
      <p:bldP spid="11" grpId="1"/>
      <p:bldP spid="15" grpId="0"/>
      <p:bldP spid="15" grpId="1"/>
    </p:bldLst>
  </p:timing>
</p:sld>
</file>

<file path=ppt/slides/slide29.xml><?xml version="1.0" encoding="utf-8"?>
<p:sld xmlns:a="http://schemas.openxmlformats.org/drawingml/2006/main" xmlns:r="http://schemas.openxmlformats.org/officeDocument/2006/relationships" xmlns:p="http://schemas.openxmlformats.org/presentationml/2006/main">
  <p:cSld name="Slide30">
    <p:spTree>
      <p:nvGrpSpPr>
        <p:cNvPr id="1" name=""/>
        <p:cNvGrpSpPr/>
        <p:nvPr/>
      </p:nvGrpSpPr>
      <p:grpSpPr>
        <a:xfrm>
          <a:off x="0" y="0"/>
          <a:ext cx="0" cy="0"/>
          <a:chOff x="0" y="0"/>
          <a:chExt cx="0" cy="0"/>
        </a:xfrm>
      </p:grpSpPr>
      <p:sp>
        <p:nvSpPr>
          <p:cNvPr id="37890"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37891"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8639EC37-FFB5-433F-A63D-F3BC97177513}" type="slidenum">
              <a:rPr lang="en-US" sz="900">
                <a:solidFill>
                  <a:srgbClr val="5FCBEF"/>
                </a:solidFill>
                <a:latin typeface="Trebuchet MS" pitchFamily="34" charset="0"/>
              </a:rPr>
              <a:pPr algn="r" defTabSz="457200" eaLnBrk="1" hangingPunct="1"/>
              <a:t>29</a:t>
            </a:fld>
            <a:endParaRPr lang="en-US" sz="900">
              <a:solidFill>
                <a:srgbClr val="5FCBEF"/>
              </a:solidFill>
              <a:latin typeface="Trebuchet MS" pitchFamily="34" charset="0"/>
            </a:endParaRPr>
          </a:p>
        </p:txBody>
      </p:sp>
      <p:sp>
        <p:nvSpPr>
          <p:cNvPr id="4" name="Espace réservé du contenu 2"/>
          <p:cNvSpPr txBox="1">
            <a:spLocks noChangeArrowheads="1"/>
          </p:cNvSpPr>
          <p:nvPr/>
        </p:nvSpPr>
        <p:spPr bwMode="auto">
          <a:xfrm>
            <a:off x="393700" y="3228975"/>
            <a:ext cx="1941513" cy="839788"/>
          </a:xfrm>
          <a:prstGeom prst="rect">
            <a:avLst/>
          </a:prstGeom>
          <a:noFill/>
          <a:ln w="9525">
            <a:noFill/>
            <a:miter lim="800000"/>
            <a:headEnd/>
            <a:tailEnd/>
          </a:ln>
        </p:spPr>
        <p:txBody>
          <a:bodyPr/>
          <a:lstStyle/>
          <a:p>
            <a:pPr defTabSz="457200" eaLnBrk="1" hangingPunct="1">
              <a:spcBef>
                <a:spcPts val="1000"/>
              </a:spcBef>
            </a:pPr>
            <a:r>
              <a:rPr lang="fr-FR" sz="2800" b="1">
                <a:solidFill>
                  <a:srgbClr val="404040"/>
                </a:solidFill>
              </a:rPr>
              <a:t>Indicateur </a:t>
            </a:r>
            <a:r>
              <a:rPr lang="fr-FR" sz="2800">
                <a:solidFill>
                  <a:srgbClr val="404040"/>
                </a:solidFill>
              </a:rPr>
              <a:t>: </a:t>
            </a:r>
          </a:p>
        </p:txBody>
      </p:sp>
      <p:sp>
        <p:nvSpPr>
          <p:cNvPr id="5" name="Espace réservé du contenu 2"/>
          <p:cNvSpPr txBox="1">
            <a:spLocks noChangeArrowheads="1"/>
          </p:cNvSpPr>
          <p:nvPr/>
        </p:nvSpPr>
        <p:spPr bwMode="auto">
          <a:xfrm>
            <a:off x="785813" y="2886075"/>
            <a:ext cx="1927225" cy="723900"/>
          </a:xfrm>
          <a:prstGeom prst="rect">
            <a:avLst/>
          </a:prstGeom>
          <a:noFill/>
          <a:ln w="9525">
            <a:noFill/>
            <a:miter lim="800000"/>
            <a:headEnd/>
            <a:tailEnd/>
          </a:ln>
        </p:spPr>
        <p:txBody>
          <a:bodyPr/>
          <a:lstStyle/>
          <a:p>
            <a:pPr defTabSz="457200" eaLnBrk="1" hangingPunct="1">
              <a:spcBef>
                <a:spcPts val="1000"/>
              </a:spcBef>
            </a:pPr>
            <a:r>
              <a:rPr lang="fr-FR" sz="2800" b="1">
                <a:solidFill>
                  <a:srgbClr val="404040"/>
                </a:solidFill>
              </a:rPr>
              <a:t>Efficience</a:t>
            </a:r>
            <a:r>
              <a:rPr lang="fr-FR" sz="2800">
                <a:solidFill>
                  <a:srgbClr val="404040"/>
                </a:solidFill>
              </a:rPr>
              <a:t> : </a:t>
            </a:r>
          </a:p>
        </p:txBody>
      </p:sp>
      <p:sp>
        <p:nvSpPr>
          <p:cNvPr id="6" name="Espace réservé du contenu 2"/>
          <p:cNvSpPr txBox="1">
            <a:spLocks noChangeArrowheads="1"/>
          </p:cNvSpPr>
          <p:nvPr/>
        </p:nvSpPr>
        <p:spPr bwMode="auto">
          <a:xfrm>
            <a:off x="3603625" y="2709863"/>
            <a:ext cx="6388100" cy="963612"/>
          </a:xfrm>
          <a:prstGeom prst="rect">
            <a:avLst/>
          </a:prstGeom>
          <a:noFill/>
          <a:ln w="9525">
            <a:noFill/>
            <a:miter lim="800000"/>
            <a:headEnd/>
            <a:tailEnd/>
          </a:ln>
        </p:spPr>
        <p:txBody>
          <a:bodyPr/>
          <a:lstStyle/>
          <a:p>
            <a:pPr defTabSz="457200" eaLnBrk="1" hangingPunct="1">
              <a:spcBef>
                <a:spcPts val="1000"/>
              </a:spcBef>
            </a:pPr>
            <a:r>
              <a:rPr lang="fr-FR" sz="2800">
                <a:solidFill>
                  <a:srgbClr val="404040"/>
                </a:solidFill>
              </a:rPr>
              <a:t>rapport financier entre les résultats obtenus et les ressources utilisées</a:t>
            </a:r>
          </a:p>
        </p:txBody>
      </p:sp>
      <p:sp>
        <p:nvSpPr>
          <p:cNvPr id="7" name="Espace réservé du contenu 2"/>
          <p:cNvSpPr txBox="1">
            <a:spLocks noChangeArrowheads="1"/>
          </p:cNvSpPr>
          <p:nvPr/>
        </p:nvSpPr>
        <p:spPr bwMode="auto">
          <a:xfrm>
            <a:off x="3390900" y="2974975"/>
            <a:ext cx="7640638" cy="1347788"/>
          </a:xfrm>
          <a:prstGeom prst="rect">
            <a:avLst/>
          </a:prstGeom>
          <a:noFill/>
          <a:ln w="9525">
            <a:noFill/>
            <a:miter lim="800000"/>
            <a:headEnd/>
            <a:tailEnd/>
          </a:ln>
        </p:spPr>
        <p:txBody>
          <a:bodyPr/>
          <a:lstStyle/>
          <a:p>
            <a:pPr defTabSz="457200" eaLnBrk="1" hangingPunct="1">
              <a:lnSpc>
                <a:spcPct val="90000"/>
              </a:lnSpc>
              <a:spcBef>
                <a:spcPts val="1000"/>
              </a:spcBef>
            </a:pPr>
            <a:r>
              <a:rPr lang="fr-FR" sz="2800">
                <a:solidFill>
                  <a:srgbClr val="404040"/>
                </a:solidFill>
              </a:rPr>
              <a:t>valeur d’un paramètre, associé à un objectif, permettant de façon objective d’en mesurer l’efficacité </a:t>
            </a:r>
          </a:p>
        </p:txBody>
      </p:sp>
      <p:sp>
        <p:nvSpPr>
          <p:cNvPr id="8" name="Espace réservé du contenu 2"/>
          <p:cNvSpPr txBox="1">
            <a:spLocks noChangeArrowheads="1"/>
          </p:cNvSpPr>
          <p:nvPr/>
        </p:nvSpPr>
        <p:spPr bwMode="auto">
          <a:xfrm>
            <a:off x="677863" y="2925763"/>
            <a:ext cx="2925762" cy="881062"/>
          </a:xfrm>
          <a:prstGeom prst="rect">
            <a:avLst/>
          </a:prstGeom>
          <a:noFill/>
          <a:ln w="9525">
            <a:noFill/>
            <a:miter lim="800000"/>
            <a:headEnd/>
            <a:tailEnd/>
          </a:ln>
        </p:spPr>
        <p:txBody>
          <a:bodyPr/>
          <a:lstStyle/>
          <a:p>
            <a:pPr defTabSz="457200" eaLnBrk="1" hangingPunct="1">
              <a:spcBef>
                <a:spcPts val="1000"/>
              </a:spcBef>
            </a:pPr>
            <a:r>
              <a:rPr lang="fr-FR" sz="2800" b="1">
                <a:solidFill>
                  <a:srgbClr val="404040"/>
                </a:solidFill>
              </a:rPr>
              <a:t>Politique qualité</a:t>
            </a:r>
            <a:r>
              <a:rPr lang="fr-FR" sz="2800">
                <a:solidFill>
                  <a:srgbClr val="404040"/>
                </a:solidFill>
              </a:rPr>
              <a:t> : </a:t>
            </a:r>
          </a:p>
        </p:txBody>
      </p:sp>
      <p:sp>
        <p:nvSpPr>
          <p:cNvPr id="9" name="Espace réservé du contenu 2"/>
          <p:cNvSpPr txBox="1">
            <a:spLocks noChangeArrowheads="1"/>
          </p:cNvSpPr>
          <p:nvPr/>
        </p:nvSpPr>
        <p:spPr bwMode="auto">
          <a:xfrm>
            <a:off x="3603625" y="2671763"/>
            <a:ext cx="6427788" cy="1579562"/>
          </a:xfrm>
          <a:prstGeom prst="rect">
            <a:avLst/>
          </a:prstGeom>
          <a:noFill/>
          <a:ln w="9525">
            <a:noFill/>
            <a:miter lim="800000"/>
            <a:headEnd/>
            <a:tailEnd/>
          </a:ln>
        </p:spPr>
        <p:txBody>
          <a:bodyPr/>
          <a:lstStyle/>
          <a:p>
            <a:pPr defTabSz="457200" eaLnBrk="1" hangingPunct="1">
              <a:spcBef>
                <a:spcPts val="1000"/>
              </a:spcBef>
            </a:pPr>
            <a:r>
              <a:rPr lang="fr-FR" sz="2800">
                <a:solidFill>
                  <a:srgbClr val="404040"/>
                </a:solidFill>
              </a:rPr>
              <a:t>directives de la direction d’une entreprise relatives à la qualité permettant de fixer les objectifs qualité</a:t>
            </a:r>
          </a:p>
        </p:txBody>
      </p:sp>
      <p:sp>
        <p:nvSpPr>
          <p:cNvPr id="37898" name="Espace réservé du pied de page 11"/>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37899" name="Espace réservé du pied de page 1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37900" name="Espace réservé du numéro de diapositive 1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0D56B173-EF13-4AF2-AF17-7F6A92076459}" type="slidenum">
              <a:rPr lang="en-US" sz="900">
                <a:solidFill>
                  <a:srgbClr val="5FCBEF"/>
                </a:solidFill>
                <a:latin typeface="Trebuchet MS" pitchFamily="34" charset="0"/>
              </a:rPr>
              <a:pPr algn="r" defTabSz="457200" eaLnBrk="1" hangingPunct="1"/>
              <a:t>29</a:t>
            </a:fld>
            <a:endParaRPr lang="en-US" sz="900">
              <a:solidFill>
                <a:srgbClr val="5FCBEF"/>
              </a:solidFill>
              <a:latin typeface="Trebuchet MS" pitchFamily="34" charset="0"/>
            </a:endParaRPr>
          </a:p>
        </p:txBody>
      </p:sp>
      <p:sp>
        <p:nvSpPr>
          <p:cNvPr id="37901" name="Espace réservé du contenu 14"/>
          <p:cNvSpPr txBox="1">
            <a:spLocks noGrp="1"/>
          </p:cNvSpPr>
          <p:nvPr>
            <p:ph idx="1"/>
          </p:nvPr>
        </p:nvSpPr>
        <p:spPr/>
        <p:txBody>
          <a:bodyPr/>
          <a:lstStyle/>
          <a:p>
            <a:pPr eaLnBrk="1"/>
            <a:endParaRPr smtClean="0">
              <a:latin typeface="Trebuchet MS"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0"/>
                                          </p:val>
                                        </p:tav>
                                        <p:tav tm="100000">
                                          <p:val>
                                            <p:strVal val="#ppt_w"/>
                                          </p:val>
                                        </p:tav>
                                      </p:tavLst>
                                    </p:anim>
                                    <p:anim calcmode="lin" valueType="num">
                                      <p:cBhvr>
                                        <p:cTn id="8" dur="500" fill="hold"/>
                                        <p:tgtEl>
                                          <p:spTgt spid="5"/>
                                        </p:tgtEl>
                                        <p:attrNameLst>
                                          <p:attrName>ppt_h</p:attrName>
                                        </p:attrNameLst>
                                      </p:cBhvr>
                                      <p:tavLst>
                                        <p:tav tm="0">
                                          <p:val>
                                            <p:str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strVal val="0"/>
                                          </p:val>
                                        </p:tav>
                                        <p:tav tm="100000">
                                          <p:val>
                                            <p:strVal val="#ppt_w"/>
                                          </p:val>
                                        </p:tav>
                                      </p:tavLst>
                                    </p:anim>
                                    <p:anim calcmode="lin" valueType="num">
                                      <p:cBhvr>
                                        <p:cTn id="15" dur="500" fill="hold"/>
                                        <p:tgtEl>
                                          <p:spTgt spid="6"/>
                                        </p:tgtEl>
                                        <p:attrNameLst>
                                          <p:attrName>ppt_h</p:attrName>
                                        </p:attrNameLst>
                                      </p:cBhvr>
                                      <p:tavLst>
                                        <p:tav tm="0">
                                          <p:val>
                                            <p:str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grpId="1" nodeType="clickEffect">
                                  <p:stCondLst>
                                    <p:cond delay="0"/>
                                  </p:stCondLst>
                                  <p:childTnLst>
                                    <p:anim calcmode="lin" valueType="num">
                                      <p:cBhvr>
                                        <p:cTn id="20" dur="500"/>
                                        <p:tgtEl>
                                          <p:spTgt spid="5"/>
                                        </p:tgtEl>
                                        <p:attrNameLst>
                                          <p:attrName>ppt_w</p:attrName>
                                        </p:attrNameLst>
                                      </p:cBhvr>
                                      <p:tavLst>
                                        <p:tav tm="0">
                                          <p:val>
                                            <p:strVal val="#ppt_w"/>
                                          </p:val>
                                        </p:tav>
                                        <p:tav tm="100000">
                                          <p:val>
                                            <p:strVal val="0"/>
                                          </p:val>
                                        </p:tav>
                                      </p:tavLst>
                                    </p:anim>
                                    <p:anim calcmode="lin" valueType="num">
                                      <p:cBhvr>
                                        <p:cTn id="21" dur="500"/>
                                        <p:tgtEl>
                                          <p:spTgt spid="5"/>
                                        </p:tgtEl>
                                        <p:attrNameLst>
                                          <p:attrName>ppt_h</p:attrName>
                                        </p:attrNameLst>
                                      </p:cBhvr>
                                      <p:tavLst>
                                        <p:tav tm="0">
                                          <p:val>
                                            <p:strVal val="#ppt_h"/>
                                          </p:val>
                                        </p:tav>
                                        <p:tav tm="100000">
                                          <p:val>
                                            <p:strVal val="0"/>
                                          </p:val>
                                        </p:tav>
                                      </p:tavLst>
                                    </p:anim>
                                    <p:animEffect transition="out" filter="fade">
                                      <p:cBhvr>
                                        <p:cTn id="22" dur="500"/>
                                        <p:tgtEl>
                                          <p:spTgt spid="5"/>
                                        </p:tgtEl>
                                      </p:cBhvr>
                                    </p:animEffect>
                                    <p:set>
                                      <p:cBhvr>
                                        <p:cTn id="23" dur="1" fill="hold">
                                          <p:stCondLst>
                                            <p:cond delay="499"/>
                                          </p:stCondLst>
                                        </p:cTn>
                                        <p:tgtEl>
                                          <p:spTgt spid="5"/>
                                        </p:tgtEl>
                                        <p:attrNameLst>
                                          <p:attrName>style.visibility</p:attrName>
                                        </p:attrNameLst>
                                      </p:cBhvr>
                                      <p:to>
                                        <p:strVal val="hidden"/>
                                      </p:to>
                                    </p:set>
                                  </p:childTnLst>
                                </p:cTn>
                              </p:par>
                              <p:par>
                                <p:cTn id="24" presetID="53" presetClass="exit" presetSubtype="32" fill="hold" grpId="1" nodeType="withEffect">
                                  <p:stCondLst>
                                    <p:cond delay="0"/>
                                  </p:stCondLst>
                                  <p:childTnLst>
                                    <p:anim calcmode="lin" valueType="num">
                                      <p:cBhvr>
                                        <p:cTn id="25" dur="500"/>
                                        <p:tgtEl>
                                          <p:spTgt spid="6"/>
                                        </p:tgtEl>
                                        <p:attrNameLst>
                                          <p:attrName>ppt_w</p:attrName>
                                        </p:attrNameLst>
                                      </p:cBhvr>
                                      <p:tavLst>
                                        <p:tav tm="0">
                                          <p:val>
                                            <p:strVal val="#ppt_w"/>
                                          </p:val>
                                        </p:tav>
                                        <p:tav tm="100000">
                                          <p:val>
                                            <p:strVal val="0"/>
                                          </p:val>
                                        </p:tav>
                                      </p:tavLst>
                                    </p:anim>
                                    <p:anim calcmode="lin" valueType="num">
                                      <p:cBhvr>
                                        <p:cTn id="26" dur="500"/>
                                        <p:tgtEl>
                                          <p:spTgt spid="6"/>
                                        </p:tgtEl>
                                        <p:attrNameLst>
                                          <p:attrName>ppt_h</p:attrName>
                                        </p:attrNameLst>
                                      </p:cBhvr>
                                      <p:tavLst>
                                        <p:tav tm="0">
                                          <p:val>
                                            <p:strVal val="#ppt_h"/>
                                          </p:val>
                                        </p:tav>
                                        <p:tav tm="100000">
                                          <p:val>
                                            <p:strVal val="0"/>
                                          </p:val>
                                        </p:tav>
                                      </p:tavLst>
                                    </p:anim>
                                    <p:animEffect transition="out" filter="fade">
                                      <p:cBhvr>
                                        <p:cTn id="27" dur="500"/>
                                        <p:tgtEl>
                                          <p:spTgt spid="6"/>
                                        </p:tgtEl>
                                      </p:cBhvr>
                                    </p:animEffect>
                                    <p:set>
                                      <p:cBhvr>
                                        <p:cTn id="28" dur="1" fill="hold">
                                          <p:stCondLst>
                                            <p:cond delay="499"/>
                                          </p:stCondLst>
                                        </p:cTn>
                                        <p:tgtEl>
                                          <p:spTgt spid="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p:cTn id="33" dur="500" fill="hold"/>
                                        <p:tgtEl>
                                          <p:spTgt spid="4"/>
                                        </p:tgtEl>
                                        <p:attrNameLst>
                                          <p:attrName>ppt_w</p:attrName>
                                        </p:attrNameLst>
                                      </p:cBhvr>
                                      <p:tavLst>
                                        <p:tav tm="0">
                                          <p:val>
                                            <p:strVal val="0"/>
                                          </p:val>
                                        </p:tav>
                                        <p:tav tm="100000">
                                          <p:val>
                                            <p:strVal val="#ppt_w"/>
                                          </p:val>
                                        </p:tav>
                                      </p:tavLst>
                                    </p:anim>
                                    <p:anim calcmode="lin" valueType="num">
                                      <p:cBhvr>
                                        <p:cTn id="34" dur="500" fill="hold"/>
                                        <p:tgtEl>
                                          <p:spTgt spid="4"/>
                                        </p:tgtEl>
                                        <p:attrNameLst>
                                          <p:attrName>ppt_h</p:attrName>
                                        </p:attrNameLst>
                                      </p:cBhvr>
                                      <p:tavLst>
                                        <p:tav tm="0">
                                          <p:val>
                                            <p:strVal val="0"/>
                                          </p:val>
                                        </p:tav>
                                        <p:tav tm="100000">
                                          <p:val>
                                            <p:strVal val="#ppt_h"/>
                                          </p:val>
                                        </p:tav>
                                      </p:tavLst>
                                    </p:anim>
                                    <p:animEffect transition="in" filter="fade">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p:cTn id="40" dur="500" fill="hold"/>
                                        <p:tgtEl>
                                          <p:spTgt spid="7"/>
                                        </p:tgtEl>
                                        <p:attrNameLst>
                                          <p:attrName>ppt_w</p:attrName>
                                        </p:attrNameLst>
                                      </p:cBhvr>
                                      <p:tavLst>
                                        <p:tav tm="0">
                                          <p:val>
                                            <p:strVal val="0"/>
                                          </p:val>
                                        </p:tav>
                                        <p:tav tm="100000">
                                          <p:val>
                                            <p:strVal val="#ppt_w"/>
                                          </p:val>
                                        </p:tav>
                                      </p:tavLst>
                                    </p:anim>
                                    <p:anim calcmode="lin" valueType="num">
                                      <p:cBhvr>
                                        <p:cTn id="41" dur="500" fill="hold"/>
                                        <p:tgtEl>
                                          <p:spTgt spid="7"/>
                                        </p:tgtEl>
                                        <p:attrNameLst>
                                          <p:attrName>ppt_h</p:attrName>
                                        </p:attrNameLst>
                                      </p:cBhvr>
                                      <p:tavLst>
                                        <p:tav tm="0">
                                          <p:val>
                                            <p:strVal val="0"/>
                                          </p:val>
                                        </p:tav>
                                        <p:tav tm="100000">
                                          <p:val>
                                            <p:strVal val="#ppt_h"/>
                                          </p:val>
                                        </p:tav>
                                      </p:tavLst>
                                    </p:anim>
                                    <p:animEffect transition="in" filter="fade">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xit" presetSubtype="32" fill="hold" grpId="1" nodeType="clickEffect">
                                  <p:stCondLst>
                                    <p:cond delay="0"/>
                                  </p:stCondLst>
                                  <p:childTnLst>
                                    <p:anim calcmode="lin" valueType="num">
                                      <p:cBhvr>
                                        <p:cTn id="46" dur="500"/>
                                        <p:tgtEl>
                                          <p:spTgt spid="4"/>
                                        </p:tgtEl>
                                        <p:attrNameLst>
                                          <p:attrName>ppt_w</p:attrName>
                                        </p:attrNameLst>
                                      </p:cBhvr>
                                      <p:tavLst>
                                        <p:tav tm="0">
                                          <p:val>
                                            <p:strVal val="#ppt_w"/>
                                          </p:val>
                                        </p:tav>
                                        <p:tav tm="100000">
                                          <p:val>
                                            <p:strVal val="0"/>
                                          </p:val>
                                        </p:tav>
                                      </p:tavLst>
                                    </p:anim>
                                    <p:anim calcmode="lin" valueType="num">
                                      <p:cBhvr>
                                        <p:cTn id="47" dur="500"/>
                                        <p:tgtEl>
                                          <p:spTgt spid="4"/>
                                        </p:tgtEl>
                                        <p:attrNameLst>
                                          <p:attrName>ppt_h</p:attrName>
                                        </p:attrNameLst>
                                      </p:cBhvr>
                                      <p:tavLst>
                                        <p:tav tm="0">
                                          <p:val>
                                            <p:strVal val="#ppt_h"/>
                                          </p:val>
                                        </p:tav>
                                        <p:tav tm="100000">
                                          <p:val>
                                            <p:strVal val="0"/>
                                          </p:val>
                                        </p:tav>
                                      </p:tavLst>
                                    </p:anim>
                                    <p:animEffect transition="out" filter="fade">
                                      <p:cBhvr>
                                        <p:cTn id="48" dur="500"/>
                                        <p:tgtEl>
                                          <p:spTgt spid="4"/>
                                        </p:tgtEl>
                                      </p:cBhvr>
                                    </p:animEffect>
                                    <p:set>
                                      <p:cBhvr>
                                        <p:cTn id="49" dur="1" fill="hold">
                                          <p:stCondLst>
                                            <p:cond delay="499"/>
                                          </p:stCondLst>
                                        </p:cTn>
                                        <p:tgtEl>
                                          <p:spTgt spid="4"/>
                                        </p:tgtEl>
                                        <p:attrNameLst>
                                          <p:attrName>style.visibility</p:attrName>
                                        </p:attrNameLst>
                                      </p:cBhvr>
                                      <p:to>
                                        <p:strVal val="hidden"/>
                                      </p:to>
                                    </p:set>
                                  </p:childTnLst>
                                </p:cTn>
                              </p:par>
                              <p:par>
                                <p:cTn id="50" presetID="53" presetClass="exit" presetSubtype="32" fill="hold" grpId="1" nodeType="withEffect">
                                  <p:stCondLst>
                                    <p:cond delay="0"/>
                                  </p:stCondLst>
                                  <p:childTnLst>
                                    <p:anim calcmode="lin" valueType="num">
                                      <p:cBhvr>
                                        <p:cTn id="51" dur="500"/>
                                        <p:tgtEl>
                                          <p:spTgt spid="7"/>
                                        </p:tgtEl>
                                        <p:attrNameLst>
                                          <p:attrName>ppt_w</p:attrName>
                                        </p:attrNameLst>
                                      </p:cBhvr>
                                      <p:tavLst>
                                        <p:tav tm="0">
                                          <p:val>
                                            <p:strVal val="#ppt_w"/>
                                          </p:val>
                                        </p:tav>
                                        <p:tav tm="100000">
                                          <p:val>
                                            <p:strVal val="0"/>
                                          </p:val>
                                        </p:tav>
                                      </p:tavLst>
                                    </p:anim>
                                    <p:anim calcmode="lin" valueType="num">
                                      <p:cBhvr>
                                        <p:cTn id="52" dur="500"/>
                                        <p:tgtEl>
                                          <p:spTgt spid="7"/>
                                        </p:tgtEl>
                                        <p:attrNameLst>
                                          <p:attrName>ppt_h</p:attrName>
                                        </p:attrNameLst>
                                      </p:cBhvr>
                                      <p:tavLst>
                                        <p:tav tm="0">
                                          <p:val>
                                            <p:strVal val="#ppt_h"/>
                                          </p:val>
                                        </p:tav>
                                        <p:tav tm="100000">
                                          <p:val>
                                            <p:strVal val="0"/>
                                          </p:val>
                                        </p:tav>
                                      </p:tavLst>
                                    </p:anim>
                                    <p:animEffect transition="out" filter="fade">
                                      <p:cBhvr>
                                        <p:cTn id="53" dur="500"/>
                                        <p:tgtEl>
                                          <p:spTgt spid="7"/>
                                        </p:tgtEl>
                                      </p:cBhvr>
                                    </p:animEffect>
                                    <p:set>
                                      <p:cBhvr>
                                        <p:cTn id="54" dur="1" fill="hold">
                                          <p:stCondLst>
                                            <p:cond delay="499"/>
                                          </p:stCondLst>
                                        </p:cTn>
                                        <p:tgtEl>
                                          <p:spTgt spid="7"/>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8"/>
                                        </p:tgtEl>
                                        <p:attrNameLst>
                                          <p:attrName>style.visibility</p:attrName>
                                        </p:attrNameLst>
                                      </p:cBhvr>
                                      <p:to>
                                        <p:strVal val="visible"/>
                                      </p:to>
                                    </p:set>
                                    <p:anim calcmode="lin" valueType="num">
                                      <p:cBhvr>
                                        <p:cTn id="59" dur="500" fill="hold"/>
                                        <p:tgtEl>
                                          <p:spTgt spid="8"/>
                                        </p:tgtEl>
                                        <p:attrNameLst>
                                          <p:attrName>ppt_w</p:attrName>
                                        </p:attrNameLst>
                                      </p:cBhvr>
                                      <p:tavLst>
                                        <p:tav tm="0">
                                          <p:val>
                                            <p:strVal val="0"/>
                                          </p:val>
                                        </p:tav>
                                        <p:tav tm="100000">
                                          <p:val>
                                            <p:strVal val="#ppt_w"/>
                                          </p:val>
                                        </p:tav>
                                      </p:tavLst>
                                    </p:anim>
                                    <p:anim calcmode="lin" valueType="num">
                                      <p:cBhvr>
                                        <p:cTn id="60" dur="500" fill="hold"/>
                                        <p:tgtEl>
                                          <p:spTgt spid="8"/>
                                        </p:tgtEl>
                                        <p:attrNameLst>
                                          <p:attrName>ppt_h</p:attrName>
                                        </p:attrNameLst>
                                      </p:cBhvr>
                                      <p:tavLst>
                                        <p:tav tm="0">
                                          <p:val>
                                            <p:strVal val="0"/>
                                          </p:val>
                                        </p:tav>
                                        <p:tav tm="100000">
                                          <p:val>
                                            <p:strVal val="#ppt_h"/>
                                          </p:val>
                                        </p:tav>
                                      </p:tavLst>
                                    </p:anim>
                                    <p:animEffect transition="in" filter="fade">
                                      <p:cBhvr>
                                        <p:cTn id="61" dur="500"/>
                                        <p:tgtEl>
                                          <p:spTgt spid="8"/>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 calcmode="lin" valueType="num">
                                      <p:cBhvr>
                                        <p:cTn id="66" dur="500" fill="hold"/>
                                        <p:tgtEl>
                                          <p:spTgt spid="9"/>
                                        </p:tgtEl>
                                        <p:attrNameLst>
                                          <p:attrName>ppt_w</p:attrName>
                                        </p:attrNameLst>
                                      </p:cBhvr>
                                      <p:tavLst>
                                        <p:tav tm="0">
                                          <p:val>
                                            <p:strVal val="0"/>
                                          </p:val>
                                        </p:tav>
                                        <p:tav tm="100000">
                                          <p:val>
                                            <p:strVal val="#ppt_w"/>
                                          </p:val>
                                        </p:tav>
                                      </p:tavLst>
                                    </p:anim>
                                    <p:anim calcmode="lin" valueType="num">
                                      <p:cBhvr>
                                        <p:cTn id="67" dur="500" fill="hold"/>
                                        <p:tgtEl>
                                          <p:spTgt spid="9"/>
                                        </p:tgtEl>
                                        <p:attrNameLst>
                                          <p:attrName>ppt_h</p:attrName>
                                        </p:attrNameLst>
                                      </p:cBhvr>
                                      <p:tavLst>
                                        <p:tav tm="0">
                                          <p:val>
                                            <p:strVal val="0"/>
                                          </p:val>
                                        </p:tav>
                                        <p:tav tm="100000">
                                          <p:val>
                                            <p:strVal val="#ppt_h"/>
                                          </p:val>
                                        </p:tav>
                                      </p:tavLst>
                                    </p:anim>
                                    <p:animEffect transition="in" filter="fade">
                                      <p:cBhvr>
                                        <p:cTn id="68" dur="500"/>
                                        <p:tgtEl>
                                          <p:spTgt spid="9"/>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xit" presetSubtype="32" fill="hold" grpId="1" nodeType="clickEffect">
                                  <p:stCondLst>
                                    <p:cond delay="0"/>
                                  </p:stCondLst>
                                  <p:childTnLst>
                                    <p:anim calcmode="lin" valueType="num">
                                      <p:cBhvr>
                                        <p:cTn id="72" dur="500"/>
                                        <p:tgtEl>
                                          <p:spTgt spid="8"/>
                                        </p:tgtEl>
                                        <p:attrNameLst>
                                          <p:attrName>ppt_w</p:attrName>
                                        </p:attrNameLst>
                                      </p:cBhvr>
                                      <p:tavLst>
                                        <p:tav tm="0">
                                          <p:val>
                                            <p:strVal val="#ppt_w"/>
                                          </p:val>
                                        </p:tav>
                                        <p:tav tm="100000">
                                          <p:val>
                                            <p:strVal val="0"/>
                                          </p:val>
                                        </p:tav>
                                      </p:tavLst>
                                    </p:anim>
                                    <p:anim calcmode="lin" valueType="num">
                                      <p:cBhvr>
                                        <p:cTn id="73" dur="500"/>
                                        <p:tgtEl>
                                          <p:spTgt spid="8"/>
                                        </p:tgtEl>
                                        <p:attrNameLst>
                                          <p:attrName>ppt_h</p:attrName>
                                        </p:attrNameLst>
                                      </p:cBhvr>
                                      <p:tavLst>
                                        <p:tav tm="0">
                                          <p:val>
                                            <p:strVal val="#ppt_h"/>
                                          </p:val>
                                        </p:tav>
                                        <p:tav tm="100000">
                                          <p:val>
                                            <p:strVal val="0"/>
                                          </p:val>
                                        </p:tav>
                                      </p:tavLst>
                                    </p:anim>
                                    <p:animEffect transition="out" filter="fade">
                                      <p:cBhvr>
                                        <p:cTn id="74" dur="500"/>
                                        <p:tgtEl>
                                          <p:spTgt spid="8"/>
                                        </p:tgtEl>
                                      </p:cBhvr>
                                    </p:animEffect>
                                    <p:set>
                                      <p:cBhvr>
                                        <p:cTn id="75" dur="1" fill="hold">
                                          <p:stCondLst>
                                            <p:cond delay="499"/>
                                          </p:stCondLst>
                                        </p:cTn>
                                        <p:tgtEl>
                                          <p:spTgt spid="8"/>
                                        </p:tgtEl>
                                        <p:attrNameLst>
                                          <p:attrName>style.visibility</p:attrName>
                                        </p:attrNameLst>
                                      </p:cBhvr>
                                      <p:to>
                                        <p:strVal val="hidden"/>
                                      </p:to>
                                    </p:set>
                                  </p:childTnLst>
                                </p:cTn>
                              </p:par>
                              <p:par>
                                <p:cTn id="76" presetID="53" presetClass="exit" presetSubtype="32" fill="hold" grpId="1" nodeType="withEffect">
                                  <p:stCondLst>
                                    <p:cond delay="0"/>
                                  </p:stCondLst>
                                  <p:childTnLst>
                                    <p:anim calcmode="lin" valueType="num">
                                      <p:cBhvr>
                                        <p:cTn id="77" dur="500"/>
                                        <p:tgtEl>
                                          <p:spTgt spid="9"/>
                                        </p:tgtEl>
                                        <p:attrNameLst>
                                          <p:attrName>ppt_w</p:attrName>
                                        </p:attrNameLst>
                                      </p:cBhvr>
                                      <p:tavLst>
                                        <p:tav tm="0">
                                          <p:val>
                                            <p:strVal val="#ppt_w"/>
                                          </p:val>
                                        </p:tav>
                                        <p:tav tm="100000">
                                          <p:val>
                                            <p:strVal val="0"/>
                                          </p:val>
                                        </p:tav>
                                      </p:tavLst>
                                    </p:anim>
                                    <p:anim calcmode="lin" valueType="num">
                                      <p:cBhvr>
                                        <p:cTn id="78" dur="500"/>
                                        <p:tgtEl>
                                          <p:spTgt spid="9"/>
                                        </p:tgtEl>
                                        <p:attrNameLst>
                                          <p:attrName>ppt_h</p:attrName>
                                        </p:attrNameLst>
                                      </p:cBhvr>
                                      <p:tavLst>
                                        <p:tav tm="0">
                                          <p:val>
                                            <p:strVal val="#ppt_h"/>
                                          </p:val>
                                        </p:tav>
                                        <p:tav tm="100000">
                                          <p:val>
                                            <p:strVal val="0"/>
                                          </p:val>
                                        </p:tav>
                                      </p:tavLst>
                                    </p:anim>
                                    <p:animEffect transition="out" filter="fade">
                                      <p:cBhvr>
                                        <p:cTn id="79" dur="500"/>
                                        <p:tgtEl>
                                          <p:spTgt spid="9"/>
                                        </p:tgtEl>
                                      </p:cBhvr>
                                    </p:animEffect>
                                    <p:set>
                                      <p:cBhvr>
                                        <p:cTn id="80"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6" grpId="0"/>
      <p:bldP spid="6" grpId="1"/>
      <p:bldP spid="7" grpId="0"/>
      <p:bldP spid="7" grpId="1"/>
      <p:bldP spid="8" grpId="0"/>
      <p:bldP spid="8" grpId="1"/>
      <p:bldP spid="9" grpId="0"/>
      <p:bldP spid="9" grpId="1"/>
    </p:bldLst>
  </p:timing>
</p:sld>
</file>

<file path=ppt/slides/slide3.xml><?xml version="1.0" encoding="utf-8"?>
<p:sld xmlns:a="http://schemas.openxmlformats.org/drawingml/2006/main" xmlns:r="http://schemas.openxmlformats.org/officeDocument/2006/relationships" xmlns:p="http://schemas.openxmlformats.org/presentationml/2006/main">
  <p:cSld name="Slide56">
    <p:spTree>
      <p:nvGrpSpPr>
        <p:cNvPr id="1" name=""/>
        <p:cNvGrpSpPr/>
        <p:nvPr/>
      </p:nvGrpSpPr>
      <p:grpSpPr>
        <a:xfrm>
          <a:off x="0" y="0"/>
          <a:ext cx="0" cy="0"/>
          <a:chOff x="0" y="0"/>
          <a:chExt cx="0" cy="0"/>
        </a:xfrm>
      </p:grpSpPr>
      <p:sp>
        <p:nvSpPr>
          <p:cNvPr id="9218" name="Titre 1"/>
          <p:cNvSpPr txBox="1">
            <a:spLocks noGrp="1"/>
          </p:cNvSpPr>
          <p:nvPr>
            <p:ph type="title"/>
          </p:nvPr>
        </p:nvSpPr>
        <p:spPr>
          <a:xfrm>
            <a:off x="5637213" y="787400"/>
            <a:ext cx="6554787" cy="768350"/>
          </a:xfrm>
        </p:spPr>
        <p:txBody>
          <a:bodyPr/>
          <a:lstStyle/>
          <a:p>
            <a:pPr eaLnBrk="1"/>
            <a:r>
              <a:rPr sz="3200" b="1" u="sng" smtClean="0">
                <a:latin typeface="Trebuchet MS" pitchFamily="34" charset="0"/>
              </a:rPr>
              <a:t>PRESENTATION DES AUDITEURS</a:t>
            </a:r>
          </a:p>
        </p:txBody>
      </p:sp>
      <p:sp>
        <p:nvSpPr>
          <p:cNvPr id="9219" name="Espace réservé du contenu 2"/>
          <p:cNvSpPr txBox="1">
            <a:spLocks noGrp="1"/>
          </p:cNvSpPr>
          <p:nvPr>
            <p:ph idx="1"/>
          </p:nvPr>
        </p:nvSpPr>
        <p:spPr>
          <a:xfrm>
            <a:off x="677863" y="1787525"/>
            <a:ext cx="8596312" cy="4149725"/>
          </a:xfrm>
        </p:spPr>
        <p:txBody>
          <a:bodyPr/>
          <a:lstStyle/>
          <a:p>
            <a:pPr eaLnBrk="1"/>
            <a:r>
              <a:rPr sz="2800" b="1" smtClean="0">
                <a:latin typeface="Trebuchet MS" pitchFamily="34" charset="0"/>
              </a:rPr>
              <a:t>NOMS ET PRENOMS:</a:t>
            </a:r>
          </a:p>
          <a:p>
            <a:pPr eaLnBrk="1"/>
            <a:endParaRPr sz="2800" b="1" smtClean="0">
              <a:latin typeface="Trebuchet MS" pitchFamily="34" charset="0"/>
            </a:endParaRPr>
          </a:p>
          <a:p>
            <a:pPr eaLnBrk="1"/>
            <a:r>
              <a:rPr sz="2800" b="1" smtClean="0">
                <a:latin typeface="Trebuchet MS" pitchFamily="34" charset="0"/>
              </a:rPr>
              <a:t>FONCTION:</a:t>
            </a:r>
          </a:p>
          <a:p>
            <a:pPr eaLnBrk="1"/>
            <a:endParaRPr sz="2800" b="1" smtClean="0">
              <a:latin typeface="Trebuchet MS" pitchFamily="34" charset="0"/>
            </a:endParaRPr>
          </a:p>
          <a:p>
            <a:pPr eaLnBrk="1"/>
            <a:r>
              <a:rPr sz="2800" b="1" smtClean="0">
                <a:latin typeface="Trebuchet MS" pitchFamily="34" charset="0"/>
              </a:rPr>
              <a:t>PRE-REQUIS EN QUALITE:</a:t>
            </a:r>
          </a:p>
          <a:p>
            <a:pPr eaLnBrk="1"/>
            <a:endParaRPr sz="2800" b="1" smtClean="0">
              <a:latin typeface="Trebuchet MS" pitchFamily="34" charset="0"/>
            </a:endParaRPr>
          </a:p>
          <a:p>
            <a:pPr eaLnBrk="1"/>
            <a:r>
              <a:rPr sz="2800" b="1" smtClean="0">
                <a:latin typeface="Trebuchet MS" pitchFamily="34" charset="0"/>
              </a:rPr>
              <a:t>ATTENTES:</a:t>
            </a:r>
          </a:p>
        </p:txBody>
      </p:sp>
      <p:sp>
        <p:nvSpPr>
          <p:cNvPr id="9220"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9221"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9222"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A728849C-1E14-4893-805C-89825ABEB4E1}" type="slidenum">
              <a:rPr lang="en-US" sz="900">
                <a:solidFill>
                  <a:srgbClr val="5FCBEF"/>
                </a:solidFill>
                <a:latin typeface="Trebuchet MS" pitchFamily="34" charset="0"/>
              </a:rPr>
              <a:pPr algn="r" defTabSz="457200" eaLnBrk="1" hangingPunct="1"/>
              <a:t>3</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name="Slide33">
    <p:spTree>
      <p:nvGrpSpPr>
        <p:cNvPr id="1" name=""/>
        <p:cNvGrpSpPr/>
        <p:nvPr/>
      </p:nvGrpSpPr>
      <p:grpSpPr>
        <a:xfrm>
          <a:off x="0" y="0"/>
          <a:ext cx="0" cy="0"/>
          <a:chOff x="0" y="0"/>
          <a:chExt cx="0" cy="0"/>
        </a:xfrm>
      </p:grpSpPr>
      <p:sp>
        <p:nvSpPr>
          <p:cNvPr id="2" name="Espace réservé du contenu 2"/>
          <p:cNvSpPr txBox="1">
            <a:spLocks noChangeArrowheads="1"/>
          </p:cNvSpPr>
          <p:nvPr/>
        </p:nvSpPr>
        <p:spPr bwMode="auto">
          <a:xfrm>
            <a:off x="619125" y="2438400"/>
            <a:ext cx="3263900" cy="1079500"/>
          </a:xfrm>
          <a:prstGeom prst="rect">
            <a:avLst/>
          </a:prstGeom>
          <a:noFill/>
          <a:ln w="9525">
            <a:noFill/>
            <a:miter lim="800000"/>
            <a:headEnd/>
            <a:tailEnd/>
          </a:ln>
        </p:spPr>
        <p:txBody>
          <a:bodyPr/>
          <a:lstStyle/>
          <a:p>
            <a:pPr defTabSz="457200" eaLnBrk="1" hangingPunct="1">
              <a:spcBef>
                <a:spcPts val="1000"/>
              </a:spcBef>
            </a:pPr>
            <a:r>
              <a:rPr lang="fr-FR" sz="3200" b="1">
                <a:solidFill>
                  <a:srgbClr val="404040"/>
                </a:solidFill>
              </a:rPr>
              <a:t>Politique qualité</a:t>
            </a:r>
            <a:r>
              <a:rPr lang="fr-FR" sz="3200">
                <a:solidFill>
                  <a:srgbClr val="404040"/>
                </a:solidFill>
              </a:rPr>
              <a:t> : </a:t>
            </a:r>
          </a:p>
        </p:txBody>
      </p:sp>
      <p:sp>
        <p:nvSpPr>
          <p:cNvPr id="3" name="Espace réservé du contenu 2"/>
          <p:cNvSpPr txBox="1">
            <a:spLocks noChangeArrowheads="1"/>
          </p:cNvSpPr>
          <p:nvPr/>
        </p:nvSpPr>
        <p:spPr bwMode="auto">
          <a:xfrm>
            <a:off x="365125" y="2182813"/>
            <a:ext cx="3124200" cy="1130300"/>
          </a:xfrm>
          <a:prstGeom prst="rect">
            <a:avLst/>
          </a:prstGeom>
          <a:noFill/>
          <a:ln w="9525">
            <a:noFill/>
            <a:miter lim="800000"/>
            <a:headEnd/>
            <a:tailEnd/>
          </a:ln>
        </p:spPr>
        <p:txBody>
          <a:bodyPr/>
          <a:lstStyle/>
          <a:p>
            <a:pPr defTabSz="457200" eaLnBrk="1" hangingPunct="1">
              <a:spcBef>
                <a:spcPts val="1000"/>
              </a:spcBef>
            </a:pPr>
            <a:r>
              <a:rPr lang="fr-FR" sz="3200" b="1">
                <a:solidFill>
                  <a:srgbClr val="404040"/>
                </a:solidFill>
              </a:rPr>
              <a:t>Partie prenante</a:t>
            </a:r>
            <a:r>
              <a:rPr lang="fr-FR" sz="3200">
                <a:solidFill>
                  <a:srgbClr val="404040"/>
                </a:solidFill>
              </a:rPr>
              <a:t> :</a:t>
            </a:r>
          </a:p>
        </p:txBody>
      </p:sp>
      <p:sp>
        <p:nvSpPr>
          <p:cNvPr id="4" name="Espace réservé du contenu 2"/>
          <p:cNvSpPr txBox="1">
            <a:spLocks noChangeArrowheads="1"/>
          </p:cNvSpPr>
          <p:nvPr/>
        </p:nvSpPr>
        <p:spPr bwMode="auto">
          <a:xfrm>
            <a:off x="576263" y="2312988"/>
            <a:ext cx="2054225" cy="541337"/>
          </a:xfrm>
          <a:prstGeom prst="rect">
            <a:avLst/>
          </a:prstGeom>
          <a:noFill/>
          <a:ln w="9525">
            <a:noFill/>
            <a:miter lim="800000"/>
            <a:headEnd/>
            <a:tailEnd/>
          </a:ln>
        </p:spPr>
        <p:txBody>
          <a:bodyPr/>
          <a:lstStyle/>
          <a:p>
            <a:pPr defTabSz="457200" eaLnBrk="1" hangingPunct="1">
              <a:lnSpc>
                <a:spcPct val="90000"/>
              </a:lnSpc>
              <a:spcBef>
                <a:spcPts val="1000"/>
              </a:spcBef>
            </a:pPr>
            <a:r>
              <a:rPr lang="fr-FR" sz="3200" b="1">
                <a:solidFill>
                  <a:srgbClr val="404040"/>
                </a:solidFill>
              </a:rPr>
              <a:t>Processus :</a:t>
            </a:r>
            <a:endParaRPr lang="fr-FR" sz="3200">
              <a:solidFill>
                <a:srgbClr val="404040"/>
              </a:solidFill>
            </a:endParaRPr>
          </a:p>
        </p:txBody>
      </p:sp>
      <p:sp>
        <p:nvSpPr>
          <p:cNvPr id="5" name="Espace réservé du contenu 2"/>
          <p:cNvSpPr txBox="1">
            <a:spLocks noChangeArrowheads="1"/>
          </p:cNvSpPr>
          <p:nvPr/>
        </p:nvSpPr>
        <p:spPr bwMode="auto">
          <a:xfrm>
            <a:off x="4164013" y="2438400"/>
            <a:ext cx="7413625" cy="1571625"/>
          </a:xfrm>
          <a:prstGeom prst="rect">
            <a:avLst/>
          </a:prstGeom>
          <a:noFill/>
          <a:ln w="9525">
            <a:noFill/>
            <a:miter lim="800000"/>
            <a:headEnd/>
            <a:tailEnd/>
          </a:ln>
        </p:spPr>
        <p:txBody>
          <a:bodyPr/>
          <a:lstStyle/>
          <a:p>
            <a:pPr defTabSz="457200" eaLnBrk="1" hangingPunct="1">
              <a:spcBef>
                <a:spcPts val="1000"/>
              </a:spcBef>
            </a:pPr>
            <a:r>
              <a:rPr lang="fr-FR" sz="3200">
                <a:solidFill>
                  <a:srgbClr val="404040"/>
                </a:solidFill>
              </a:rPr>
              <a:t>directives de la direction d’une entreprise relatives à la qualité permettant de fixer les objectifs qualité</a:t>
            </a:r>
          </a:p>
        </p:txBody>
      </p:sp>
      <p:sp>
        <p:nvSpPr>
          <p:cNvPr id="6" name="Espace réservé du contenu 2"/>
          <p:cNvSpPr txBox="1">
            <a:spLocks noChangeArrowheads="1"/>
          </p:cNvSpPr>
          <p:nvPr/>
        </p:nvSpPr>
        <p:spPr bwMode="auto">
          <a:xfrm>
            <a:off x="4022725" y="2214563"/>
            <a:ext cx="7204075" cy="1444625"/>
          </a:xfrm>
          <a:prstGeom prst="rect">
            <a:avLst/>
          </a:prstGeom>
          <a:noFill/>
          <a:ln w="9525">
            <a:noFill/>
            <a:miter lim="800000"/>
            <a:headEnd/>
            <a:tailEnd/>
          </a:ln>
        </p:spPr>
        <p:txBody>
          <a:bodyPr/>
          <a:lstStyle/>
          <a:p>
            <a:pPr defTabSz="457200" eaLnBrk="1" hangingPunct="1">
              <a:spcBef>
                <a:spcPts val="1000"/>
              </a:spcBef>
            </a:pPr>
            <a:r>
              <a:rPr lang="fr-FR" sz="3200">
                <a:solidFill>
                  <a:srgbClr val="404040"/>
                </a:solidFill>
              </a:rPr>
              <a:t>activités qui transforment des éléments d’entrée en éléments de sortie </a:t>
            </a:r>
          </a:p>
        </p:txBody>
      </p:sp>
      <p:sp>
        <p:nvSpPr>
          <p:cNvPr id="7" name="Espace réservé du contenu 2"/>
          <p:cNvSpPr txBox="1"/>
          <p:nvPr/>
        </p:nvSpPr>
        <p:spPr>
          <a:xfrm>
            <a:off x="4164013" y="2211388"/>
            <a:ext cx="7048500" cy="1689100"/>
          </a:xfrm>
          <a:prstGeom prst="rect">
            <a:avLst/>
          </a:prstGeom>
          <a:noFill/>
          <a:ln cap="flat">
            <a:noFill/>
          </a:ln>
        </p:spPr>
        <p:txBody>
          <a:bodyPr/>
          <a:lstStyle/>
          <a:p>
            <a:pPr defTabSz="457200" eaLnBrk="1" fontAlgn="auto" hangingPunct="1">
              <a:spcBef>
                <a:spcPts val="1000"/>
              </a:spcBef>
              <a:spcAft>
                <a:spcPts val="0"/>
              </a:spcAft>
              <a:defRPr sz="1800" b="0" i="0" u="none" strike="noStrike" kern="0" cap="none" spc="0" baseline="0">
                <a:solidFill>
                  <a:srgbClr val="000000"/>
                </a:solidFill>
                <a:uFillTx/>
              </a:defRPr>
            </a:pPr>
            <a:r>
              <a:rPr lang="fr-FR" sz="3200">
                <a:solidFill>
                  <a:srgbClr val="404040"/>
                </a:solidFill>
                <a:latin typeface="Calibri" pitchFamily="34"/>
              </a:rPr>
              <a:t>personne</a:t>
            </a:r>
            <a:r>
              <a:rPr lang="fr-FR" sz="3200" i="1">
                <a:solidFill>
                  <a:srgbClr val="404040"/>
                </a:solidFill>
                <a:latin typeface="Calibri" pitchFamily="34"/>
              </a:rPr>
              <a:t>, </a:t>
            </a:r>
            <a:r>
              <a:rPr lang="fr-FR" sz="3200">
                <a:solidFill>
                  <a:srgbClr val="404040"/>
                </a:solidFill>
                <a:latin typeface="Calibri" pitchFamily="34"/>
              </a:rPr>
              <a:t>groupe ou organisation pouvant affecter ou être affectés par une entreprise</a:t>
            </a:r>
          </a:p>
          <a:p>
            <a:pPr marL="342900" indent="-342900" defTabSz="457200" eaLnBrk="1" fontAlgn="auto" hangingPunct="1">
              <a:spcBef>
                <a:spcPts val="1000"/>
              </a:spcBef>
              <a:spcAft>
                <a:spcPts val="0"/>
              </a:spcAft>
              <a:buClr>
                <a:srgbClr val="5FCBEF"/>
              </a:buClr>
              <a:buSzPct val="80000"/>
              <a:buFont typeface="Wingdings 3"/>
              <a:buChar char=""/>
              <a:defRPr sz="1800" b="0" i="0" u="none" strike="noStrike" kern="0" cap="none" spc="0" baseline="0">
                <a:solidFill>
                  <a:srgbClr val="000000"/>
                </a:solidFill>
                <a:uFillTx/>
              </a:defRPr>
            </a:pPr>
            <a:endParaRPr lang="fr-FR" sz="3200">
              <a:solidFill>
                <a:srgbClr val="404040"/>
              </a:solidFill>
              <a:latin typeface="Calibri" pitchFamily="34"/>
            </a:endParaRPr>
          </a:p>
        </p:txBody>
      </p:sp>
      <p:sp>
        <p:nvSpPr>
          <p:cNvPr id="8" name="ZoneTexte 9"/>
          <p:cNvSpPr txBox="1">
            <a:spLocks noChangeArrowheads="1"/>
          </p:cNvSpPr>
          <p:nvPr/>
        </p:nvSpPr>
        <p:spPr bwMode="auto">
          <a:xfrm>
            <a:off x="2132013" y="2354263"/>
            <a:ext cx="6719887" cy="706437"/>
          </a:xfrm>
          <a:prstGeom prst="rect">
            <a:avLst/>
          </a:prstGeom>
          <a:noFill/>
          <a:ln w="9525">
            <a:noFill/>
            <a:miter lim="800000"/>
            <a:headEnd/>
            <a:tailEnd/>
          </a:ln>
        </p:spPr>
        <p:txBody>
          <a:bodyPr>
            <a:spAutoFit/>
          </a:bodyPr>
          <a:lstStyle/>
          <a:p>
            <a:pPr eaLnBrk="1" hangingPunct="1"/>
            <a:r>
              <a:rPr lang="fr-FR" sz="4000" b="1" u="sng">
                <a:solidFill>
                  <a:srgbClr val="FF0000"/>
                </a:solidFill>
              </a:rPr>
              <a:t>Exemples de parties prenantes</a:t>
            </a:r>
            <a:r>
              <a:rPr lang="fr-FR" sz="4000" b="1">
                <a:solidFill>
                  <a:srgbClr val="FF0000"/>
                </a:solidFill>
              </a:rPr>
              <a:t> </a:t>
            </a:r>
          </a:p>
        </p:txBody>
      </p:sp>
      <p:sp>
        <p:nvSpPr>
          <p:cNvPr id="9" name="ZoneTexte 11"/>
          <p:cNvSpPr txBox="1">
            <a:spLocks noChangeArrowheads="1"/>
          </p:cNvSpPr>
          <p:nvPr/>
        </p:nvSpPr>
        <p:spPr bwMode="auto">
          <a:xfrm>
            <a:off x="42863" y="4527550"/>
            <a:ext cx="3122612" cy="584200"/>
          </a:xfrm>
          <a:prstGeom prst="rect">
            <a:avLst/>
          </a:prstGeom>
          <a:noFill/>
          <a:ln w="9525">
            <a:noFill/>
            <a:miter lim="800000"/>
            <a:headEnd/>
            <a:tailEnd/>
          </a:ln>
        </p:spPr>
        <p:txBody>
          <a:bodyPr>
            <a:spAutoFit/>
          </a:bodyPr>
          <a:lstStyle/>
          <a:p>
            <a:pPr eaLnBrk="1" hangingPunct="1"/>
            <a:r>
              <a:rPr lang="fr-FR" sz="3200" b="1">
                <a:solidFill>
                  <a:srgbClr val="000000"/>
                </a:solidFill>
              </a:rPr>
              <a:t>INVESTISSEURS</a:t>
            </a:r>
          </a:p>
        </p:txBody>
      </p:sp>
      <p:sp>
        <p:nvSpPr>
          <p:cNvPr id="10" name="ZoneTexte 12"/>
          <p:cNvSpPr txBox="1">
            <a:spLocks noChangeArrowheads="1"/>
          </p:cNvSpPr>
          <p:nvPr/>
        </p:nvSpPr>
        <p:spPr bwMode="auto">
          <a:xfrm>
            <a:off x="619125" y="3019425"/>
            <a:ext cx="1636713" cy="585788"/>
          </a:xfrm>
          <a:prstGeom prst="rect">
            <a:avLst/>
          </a:prstGeom>
          <a:noFill/>
          <a:ln w="9525">
            <a:noFill/>
            <a:miter lim="800000"/>
            <a:headEnd/>
            <a:tailEnd/>
          </a:ln>
        </p:spPr>
        <p:txBody>
          <a:bodyPr>
            <a:spAutoFit/>
          </a:bodyPr>
          <a:lstStyle/>
          <a:p>
            <a:pPr eaLnBrk="1" hangingPunct="1"/>
            <a:r>
              <a:rPr lang="fr-FR" sz="3200" b="1">
                <a:solidFill>
                  <a:srgbClr val="000000"/>
                </a:solidFill>
              </a:rPr>
              <a:t> CLIENTS</a:t>
            </a:r>
          </a:p>
        </p:txBody>
      </p:sp>
      <p:sp>
        <p:nvSpPr>
          <p:cNvPr id="11" name="ZoneTexte 13"/>
          <p:cNvSpPr txBox="1">
            <a:spLocks noChangeArrowheads="1"/>
          </p:cNvSpPr>
          <p:nvPr/>
        </p:nvSpPr>
        <p:spPr bwMode="auto">
          <a:xfrm>
            <a:off x="4398963" y="4929188"/>
            <a:ext cx="2076450" cy="584200"/>
          </a:xfrm>
          <a:prstGeom prst="rect">
            <a:avLst/>
          </a:prstGeom>
          <a:noFill/>
          <a:ln w="9525">
            <a:noFill/>
            <a:miter lim="800000"/>
            <a:headEnd/>
            <a:tailEnd/>
          </a:ln>
        </p:spPr>
        <p:txBody>
          <a:bodyPr>
            <a:spAutoFit/>
          </a:bodyPr>
          <a:lstStyle/>
          <a:p>
            <a:pPr eaLnBrk="1" hangingPunct="1"/>
            <a:r>
              <a:rPr lang="fr-FR" sz="3200" b="1">
                <a:solidFill>
                  <a:srgbClr val="000000"/>
                </a:solidFill>
              </a:rPr>
              <a:t>EMPLOYÉS</a:t>
            </a:r>
          </a:p>
        </p:txBody>
      </p:sp>
      <p:sp>
        <p:nvSpPr>
          <p:cNvPr id="12" name="ZoneTexte 14"/>
          <p:cNvSpPr txBox="1">
            <a:spLocks noChangeArrowheads="1"/>
          </p:cNvSpPr>
          <p:nvPr/>
        </p:nvSpPr>
        <p:spPr bwMode="auto">
          <a:xfrm>
            <a:off x="8697913" y="1416050"/>
            <a:ext cx="3019425" cy="584200"/>
          </a:xfrm>
          <a:prstGeom prst="rect">
            <a:avLst/>
          </a:prstGeom>
          <a:noFill/>
          <a:ln w="9525">
            <a:noFill/>
            <a:miter lim="800000"/>
            <a:headEnd/>
            <a:tailEnd/>
          </a:ln>
        </p:spPr>
        <p:txBody>
          <a:bodyPr>
            <a:spAutoFit/>
          </a:bodyPr>
          <a:lstStyle/>
          <a:p>
            <a:pPr eaLnBrk="1" hangingPunct="1"/>
            <a:r>
              <a:rPr lang="fr-FR" sz="3200" b="1">
                <a:solidFill>
                  <a:srgbClr val="000000"/>
                </a:solidFill>
              </a:rPr>
              <a:t>FOURNISSEURS</a:t>
            </a:r>
          </a:p>
        </p:txBody>
      </p:sp>
      <p:sp>
        <p:nvSpPr>
          <p:cNvPr id="13" name="ZoneTexte 15"/>
          <p:cNvSpPr txBox="1">
            <a:spLocks noChangeArrowheads="1"/>
          </p:cNvSpPr>
          <p:nvPr/>
        </p:nvSpPr>
        <p:spPr bwMode="auto">
          <a:xfrm>
            <a:off x="1749425" y="400050"/>
            <a:ext cx="2273300" cy="584200"/>
          </a:xfrm>
          <a:prstGeom prst="rect">
            <a:avLst/>
          </a:prstGeom>
          <a:noFill/>
          <a:ln w="9525">
            <a:noFill/>
            <a:miter lim="800000"/>
            <a:headEnd/>
            <a:tailEnd/>
          </a:ln>
        </p:spPr>
        <p:txBody>
          <a:bodyPr>
            <a:spAutoFit/>
          </a:bodyPr>
          <a:lstStyle/>
          <a:p>
            <a:pPr eaLnBrk="1" hangingPunct="1"/>
            <a:r>
              <a:rPr lang="fr-FR" sz="3200" b="1">
                <a:solidFill>
                  <a:srgbClr val="000000"/>
                </a:solidFill>
              </a:rPr>
              <a:t>CITOYENS</a:t>
            </a:r>
          </a:p>
        </p:txBody>
      </p:sp>
      <p:sp>
        <p:nvSpPr>
          <p:cNvPr id="14" name="ZoneTexte 16"/>
          <p:cNvSpPr txBox="1">
            <a:spLocks noChangeArrowheads="1"/>
          </p:cNvSpPr>
          <p:nvPr/>
        </p:nvSpPr>
        <p:spPr bwMode="auto">
          <a:xfrm>
            <a:off x="6907213" y="5476875"/>
            <a:ext cx="5284787" cy="1077913"/>
          </a:xfrm>
          <a:prstGeom prst="rect">
            <a:avLst/>
          </a:prstGeom>
          <a:noFill/>
          <a:ln w="9525">
            <a:noFill/>
            <a:miter lim="800000"/>
            <a:headEnd/>
            <a:tailEnd/>
          </a:ln>
        </p:spPr>
        <p:txBody>
          <a:bodyPr anchorCtr="1">
            <a:spAutoFit/>
          </a:bodyPr>
          <a:lstStyle/>
          <a:p>
            <a:pPr algn="ctr" eaLnBrk="1" hangingPunct="1"/>
            <a:r>
              <a:rPr lang="fr-FR" sz="3200" b="1">
                <a:solidFill>
                  <a:srgbClr val="000000"/>
                </a:solidFill>
              </a:rPr>
              <a:t>ORGANISATIONS SOCIALES ET POLITIQUES</a:t>
            </a:r>
          </a:p>
        </p:txBody>
      </p:sp>
      <p:sp>
        <p:nvSpPr>
          <p:cNvPr id="15" name="ZoneTexte 17"/>
          <p:cNvSpPr txBox="1">
            <a:spLocks noChangeArrowheads="1"/>
          </p:cNvSpPr>
          <p:nvPr/>
        </p:nvSpPr>
        <p:spPr bwMode="auto">
          <a:xfrm>
            <a:off x="10385425" y="2814638"/>
            <a:ext cx="1098550" cy="584200"/>
          </a:xfrm>
          <a:prstGeom prst="rect">
            <a:avLst/>
          </a:prstGeom>
          <a:noFill/>
          <a:ln w="9525">
            <a:noFill/>
            <a:miter lim="800000"/>
            <a:headEnd/>
            <a:tailEnd/>
          </a:ln>
        </p:spPr>
        <p:txBody>
          <a:bodyPr>
            <a:spAutoFit/>
          </a:bodyPr>
          <a:lstStyle/>
          <a:p>
            <a:pPr eaLnBrk="1" hangingPunct="1"/>
            <a:r>
              <a:rPr lang="fr-FR" sz="3200" b="1">
                <a:solidFill>
                  <a:srgbClr val="000000"/>
                </a:solidFill>
              </a:rPr>
              <a:t>ONG</a:t>
            </a:r>
          </a:p>
        </p:txBody>
      </p:sp>
      <p:sp>
        <p:nvSpPr>
          <p:cNvPr id="16" name="ZoneTexte 18"/>
          <p:cNvSpPr txBox="1">
            <a:spLocks noChangeArrowheads="1"/>
          </p:cNvSpPr>
          <p:nvPr/>
        </p:nvSpPr>
        <p:spPr bwMode="auto">
          <a:xfrm>
            <a:off x="6673850" y="379413"/>
            <a:ext cx="2652713" cy="585787"/>
          </a:xfrm>
          <a:prstGeom prst="rect">
            <a:avLst/>
          </a:prstGeom>
          <a:noFill/>
          <a:ln w="9525">
            <a:noFill/>
            <a:miter lim="800000"/>
            <a:headEnd/>
            <a:tailEnd/>
          </a:ln>
        </p:spPr>
        <p:txBody>
          <a:bodyPr>
            <a:spAutoFit/>
          </a:bodyPr>
          <a:lstStyle/>
          <a:p>
            <a:pPr eaLnBrk="1" hangingPunct="1"/>
            <a:r>
              <a:rPr lang="fr-FR" sz="3200" b="1">
                <a:solidFill>
                  <a:srgbClr val="000000"/>
                </a:solidFill>
              </a:rPr>
              <a:t>RIVERAINS</a:t>
            </a:r>
          </a:p>
        </p:txBody>
      </p:sp>
      <p:sp>
        <p:nvSpPr>
          <p:cNvPr id="17" name="ZoneTexte 19"/>
          <p:cNvSpPr txBox="1">
            <a:spLocks noChangeArrowheads="1"/>
          </p:cNvSpPr>
          <p:nvPr/>
        </p:nvSpPr>
        <p:spPr bwMode="auto">
          <a:xfrm>
            <a:off x="1700213" y="6121400"/>
            <a:ext cx="2652712" cy="584200"/>
          </a:xfrm>
          <a:prstGeom prst="rect">
            <a:avLst/>
          </a:prstGeom>
          <a:noFill/>
          <a:ln w="9525">
            <a:noFill/>
            <a:miter lim="800000"/>
            <a:headEnd/>
            <a:tailEnd/>
          </a:ln>
        </p:spPr>
        <p:txBody>
          <a:bodyPr>
            <a:spAutoFit/>
          </a:bodyPr>
          <a:lstStyle/>
          <a:p>
            <a:pPr eaLnBrk="1" hangingPunct="1"/>
            <a:r>
              <a:rPr lang="fr-FR" sz="3200" b="1">
                <a:solidFill>
                  <a:srgbClr val="000000"/>
                </a:solidFill>
              </a:rPr>
              <a:t>POPULATION</a:t>
            </a:r>
          </a:p>
        </p:txBody>
      </p:sp>
      <p:sp>
        <p:nvSpPr>
          <p:cNvPr id="18" name="ZoneTexte 20"/>
          <p:cNvSpPr txBox="1">
            <a:spLocks noChangeArrowheads="1"/>
          </p:cNvSpPr>
          <p:nvPr/>
        </p:nvSpPr>
        <p:spPr bwMode="auto">
          <a:xfrm>
            <a:off x="6907213" y="4022725"/>
            <a:ext cx="3871912" cy="585788"/>
          </a:xfrm>
          <a:prstGeom prst="rect">
            <a:avLst/>
          </a:prstGeom>
          <a:noFill/>
          <a:ln w="9525">
            <a:noFill/>
            <a:miter lim="800000"/>
            <a:headEnd/>
            <a:tailEnd/>
          </a:ln>
        </p:spPr>
        <p:txBody>
          <a:bodyPr>
            <a:spAutoFit/>
          </a:bodyPr>
          <a:lstStyle/>
          <a:p>
            <a:pPr eaLnBrk="1" hangingPunct="1"/>
            <a:r>
              <a:rPr lang="fr-FR" sz="3200" b="1">
                <a:solidFill>
                  <a:srgbClr val="000000"/>
                </a:solidFill>
              </a:rPr>
              <a:t>CONSOMMATEURS</a:t>
            </a:r>
          </a:p>
        </p:txBody>
      </p:sp>
      <p:sp>
        <p:nvSpPr>
          <p:cNvPr id="19" name="ZoneTexte 21"/>
          <p:cNvSpPr txBox="1">
            <a:spLocks noChangeArrowheads="1"/>
          </p:cNvSpPr>
          <p:nvPr/>
        </p:nvSpPr>
        <p:spPr bwMode="auto">
          <a:xfrm>
            <a:off x="3695700" y="1701800"/>
            <a:ext cx="2978150" cy="584200"/>
          </a:xfrm>
          <a:prstGeom prst="rect">
            <a:avLst/>
          </a:prstGeom>
          <a:noFill/>
          <a:ln w="9525">
            <a:noFill/>
            <a:miter lim="800000"/>
            <a:headEnd/>
            <a:tailEnd/>
          </a:ln>
        </p:spPr>
        <p:txBody>
          <a:bodyPr>
            <a:spAutoFit/>
          </a:bodyPr>
          <a:lstStyle/>
          <a:p>
            <a:pPr eaLnBrk="1" hangingPunct="1"/>
            <a:r>
              <a:rPr lang="fr-FR" sz="3200" b="1">
                <a:solidFill>
                  <a:srgbClr val="000000"/>
                </a:solidFill>
              </a:rPr>
              <a:t>CONTRIBUABLE</a:t>
            </a:r>
          </a:p>
        </p:txBody>
      </p:sp>
      <p:sp>
        <p:nvSpPr>
          <p:cNvPr id="38932" name="Espace réservé du pied de page 19"/>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38933" name="Espace réservé du pied de page 21"/>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38934" name="Espace réservé du numéro de diapositive 22"/>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98D86FD3-81C2-4E07-94A4-3F2ECC9E3A9F}" type="slidenum">
              <a:rPr lang="en-US" sz="900">
                <a:solidFill>
                  <a:srgbClr val="5FCBEF"/>
                </a:solidFill>
                <a:latin typeface="Trebuchet MS" pitchFamily="34" charset="0"/>
              </a:rPr>
              <a:pPr algn="r" defTabSz="457200" eaLnBrk="1" hangingPunct="1"/>
              <a:t>30</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p:stCondLst>
                                            <p:cond delay="0"/>
                                          </p:stCondLst>
                                        </p:cTn>
                                        <p:tgtEl>
                                          <p:spTgt spid="2"/>
                                        </p:tgtEl>
                                        <p:attrNameLst>
                                          <p:attrName>ppt_y</p:attrName>
                                        </p:attrNameLst>
                                      </p:cBhvr>
                                      <p:tavLst>
                                        <p:tav tm="0" fmla="#ppt_y-sin(pi*$)/3">
                                          <p:val>
                                            <p:strVal val="0,5"/>
                                          </p:val>
                                        </p:tav>
                                        <p:tav tm="100000">
                                          <p:val>
                                            <p:strVal val="1"/>
                                          </p:val>
                                        </p:tav>
                                      </p:tavLst>
                                    </p:anim>
                                    <p:anim calcmode="lin" valueType="num">
                                      <p:cBhvr>
                                        <p:cTn id="10" dur="664">
                                          <p:stCondLst>
                                            <p:cond delay="664"/>
                                          </p:stCondLst>
                                        </p:cTn>
                                        <p:tgtEl>
                                          <p:spTgt spid="2"/>
                                        </p:tgtEl>
                                        <p:attrNameLst>
                                          <p:attrName>ppt_y</p:attrName>
                                        </p:attrNameLst>
                                      </p:cBhvr>
                                      <p:tavLst>
                                        <p:tav tm="0" fmla="#ppt_y-sin(pi*$)/9">
                                          <p:val>
                                            <p:strVal val="0"/>
                                          </p:val>
                                        </p:tav>
                                        <p:tav tm="100000">
                                          <p:val>
                                            <p:strVal val="1"/>
                                          </p:val>
                                        </p:tav>
                                      </p:tavLst>
                                    </p:anim>
                                    <p:anim calcmode="lin" valueType="num">
                                      <p:cBhvr>
                                        <p:cTn id="11" dur="332">
                                          <p:stCondLst>
                                            <p:cond delay="1324"/>
                                          </p:stCondLst>
                                        </p:cTn>
                                        <p:tgtEl>
                                          <p:spTgt spid="2"/>
                                        </p:tgtEl>
                                        <p:attrNameLst>
                                          <p:attrName>ppt_y</p:attrName>
                                        </p:attrNameLst>
                                      </p:cBhvr>
                                      <p:tavLst>
                                        <p:tav tm="0" fmla="#ppt_y-sin(pi*$)/27">
                                          <p:val>
                                            <p:strVal val="0"/>
                                          </p:val>
                                        </p:tav>
                                        <p:tav tm="100000">
                                          <p:val>
                                            <p:strVal val="1"/>
                                          </p:val>
                                        </p:tav>
                                      </p:tavLst>
                                    </p:anim>
                                    <p:anim calcmode="lin" valueType="num">
                                      <p:cBhvr>
                                        <p:cTn id="12" dur="164">
                                          <p:stCondLst>
                                            <p:cond delay="1656"/>
                                          </p:stCondLst>
                                        </p:cTn>
                                        <p:tgtEl>
                                          <p:spTgt spid="2"/>
                                        </p:tgtEl>
                                        <p:attrNameLst>
                                          <p:attrName>ppt_y</p:attrName>
                                        </p:attrNameLst>
                                      </p:cBhvr>
                                      <p:tavLst>
                                        <p:tav tm="0" fmla="#ppt_y-sin(pi*$)/81">
                                          <p:val>
                                            <p:strVal val="0"/>
                                          </p:val>
                                        </p:tav>
                                        <p:tav tm="100000">
                                          <p:val>
                                            <p:strVal val="1"/>
                                          </p:val>
                                        </p:tav>
                                      </p:tavLst>
                                    </p:anim>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80">
                                          <p:stCondLst>
                                            <p:cond delay="0"/>
                                          </p:stCondLst>
                                        </p:cTn>
                                        <p:tgtEl>
                                          <p:spTgt spid="5"/>
                                        </p:tgtEl>
                                      </p:cBhvr>
                                    </p:animEffect>
                                    <p:anim calcmode="lin" valueType="num">
                                      <p:cBhvr>
                                        <p:cTn id="18" dur="1822">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9" dur="664">
                                          <p:stCondLst>
                                            <p:cond delay="0"/>
                                          </p:stCondLst>
                                        </p:cTn>
                                        <p:tgtEl>
                                          <p:spTgt spid="5"/>
                                        </p:tgtEl>
                                        <p:attrNameLst>
                                          <p:attrName>ppt_y</p:attrName>
                                        </p:attrNameLst>
                                      </p:cBhvr>
                                      <p:tavLst>
                                        <p:tav tm="0" fmla="#ppt_y-sin(pi*$)/3">
                                          <p:val>
                                            <p:strVal val="0,5"/>
                                          </p:val>
                                        </p:tav>
                                        <p:tav tm="100000">
                                          <p:val>
                                            <p:strVal val="1"/>
                                          </p:val>
                                        </p:tav>
                                      </p:tavLst>
                                    </p:anim>
                                    <p:anim calcmode="lin" valueType="num">
                                      <p:cBhvr>
                                        <p:cTn id="20" dur="664">
                                          <p:stCondLst>
                                            <p:cond delay="664"/>
                                          </p:stCondLst>
                                        </p:cTn>
                                        <p:tgtEl>
                                          <p:spTgt spid="5"/>
                                        </p:tgtEl>
                                        <p:attrNameLst>
                                          <p:attrName>ppt_y</p:attrName>
                                        </p:attrNameLst>
                                      </p:cBhvr>
                                      <p:tavLst>
                                        <p:tav tm="0" fmla="#ppt_y-sin(pi*$)/9">
                                          <p:val>
                                            <p:strVal val="0"/>
                                          </p:val>
                                        </p:tav>
                                        <p:tav tm="100000">
                                          <p:val>
                                            <p:strVal val="1"/>
                                          </p:val>
                                        </p:tav>
                                      </p:tavLst>
                                    </p:anim>
                                    <p:anim calcmode="lin" valueType="num">
                                      <p:cBhvr>
                                        <p:cTn id="21" dur="332">
                                          <p:stCondLst>
                                            <p:cond delay="1324"/>
                                          </p:stCondLst>
                                        </p:cTn>
                                        <p:tgtEl>
                                          <p:spTgt spid="5"/>
                                        </p:tgtEl>
                                        <p:attrNameLst>
                                          <p:attrName>ppt_y</p:attrName>
                                        </p:attrNameLst>
                                      </p:cBhvr>
                                      <p:tavLst>
                                        <p:tav tm="0" fmla="#ppt_y-sin(pi*$)/27">
                                          <p:val>
                                            <p:strVal val="0"/>
                                          </p:val>
                                        </p:tav>
                                        <p:tav tm="100000">
                                          <p:val>
                                            <p:strVal val="1"/>
                                          </p:val>
                                        </p:tav>
                                      </p:tavLst>
                                    </p:anim>
                                    <p:anim calcmode="lin" valueType="num">
                                      <p:cBhvr>
                                        <p:cTn id="22" dur="164">
                                          <p:stCondLst>
                                            <p:cond delay="1656"/>
                                          </p:stCondLst>
                                        </p:cTn>
                                        <p:tgtEl>
                                          <p:spTgt spid="5"/>
                                        </p:tgtEl>
                                        <p:attrNameLst>
                                          <p:attrName>ppt_y</p:attrName>
                                        </p:attrNameLst>
                                      </p:cBhvr>
                                      <p:tavLst>
                                        <p:tav tm="0" fmla="#ppt_y-sin(pi*$)/81">
                                          <p:val>
                                            <p:strVal val="0"/>
                                          </p:val>
                                        </p:tav>
                                        <p:tav tm="100000">
                                          <p:val>
                                            <p:strVal val="1"/>
                                          </p:val>
                                        </p:tav>
                                      </p:tavLst>
                                    </p:anim>
                                  </p:childTnLst>
                                </p:cTn>
                              </p:par>
                            </p:childTnLst>
                          </p:cTn>
                        </p:par>
                      </p:childTnLst>
                    </p:cTn>
                  </p:par>
                  <p:par>
                    <p:cTn id="23" fill="hold">
                      <p:stCondLst>
                        <p:cond delay="indefinite"/>
                      </p:stCondLst>
                      <p:childTnLst>
                        <p:par>
                          <p:cTn id="24" fill="hold">
                            <p:stCondLst>
                              <p:cond delay="0"/>
                            </p:stCondLst>
                            <p:childTnLst>
                              <p:par>
                                <p:cTn id="25" presetID="31" presetClass="exit" presetSubtype="0" fill="hold" grpId="1" nodeType="clickEffect">
                                  <p:stCondLst>
                                    <p:cond delay="0"/>
                                  </p:stCondLst>
                                  <p:childTnLst>
                                    <p:anim calcmode="lin" valueType="num">
                                      <p:cBhvr>
                                        <p:cTn id="26" dur="1000"/>
                                        <p:tgtEl>
                                          <p:spTgt spid="2"/>
                                        </p:tgtEl>
                                        <p:attrNameLst>
                                          <p:attrName>ppt_w</p:attrName>
                                        </p:attrNameLst>
                                      </p:cBhvr>
                                      <p:tavLst>
                                        <p:tav tm="0">
                                          <p:val>
                                            <p:strVal val="#ppt_w"/>
                                          </p:val>
                                        </p:tav>
                                        <p:tav tm="100000">
                                          <p:val>
                                            <p:strVal val="0"/>
                                          </p:val>
                                        </p:tav>
                                      </p:tavLst>
                                    </p:anim>
                                    <p:anim calcmode="lin" valueType="num">
                                      <p:cBhvr>
                                        <p:cTn id="27" dur="1000"/>
                                        <p:tgtEl>
                                          <p:spTgt spid="2"/>
                                        </p:tgtEl>
                                        <p:attrNameLst>
                                          <p:attrName>ppt_h</p:attrName>
                                        </p:attrNameLst>
                                      </p:cBhvr>
                                      <p:tavLst>
                                        <p:tav tm="0">
                                          <p:val>
                                            <p:strVal val="#ppt_h"/>
                                          </p:val>
                                        </p:tav>
                                        <p:tav tm="100000">
                                          <p:val>
                                            <p:strVal val="0"/>
                                          </p:val>
                                        </p:tav>
                                      </p:tavLst>
                                    </p:anim>
                                    <p:anim calcmode="lin" valueType="num">
                                      <p:cBhvr>
                                        <p:cTn id="28" dur="1000"/>
                                        <p:tgtEl>
                                          <p:spTgt spid="2"/>
                                        </p:tgtEl>
                                        <p:attrNameLst>
                                          <p:attrName>r</p:attrName>
                                        </p:attrNameLst>
                                      </p:cBhvr>
                                      <p:tavLst>
                                        <p:tav tm="0">
                                          <p:val>
                                            <p:strVal val="0"/>
                                          </p:val>
                                        </p:tav>
                                        <p:tav tm="100000">
                                          <p:val>
                                            <p:strVal val="90"/>
                                          </p:val>
                                        </p:tav>
                                      </p:tavLst>
                                    </p:anim>
                                    <p:animEffect transition="out" filter="fade">
                                      <p:cBhvr>
                                        <p:cTn id="29" dur="1000"/>
                                        <p:tgtEl>
                                          <p:spTgt spid="2"/>
                                        </p:tgtEl>
                                      </p:cBhvr>
                                    </p:animEffect>
                                    <p:set>
                                      <p:cBhvr>
                                        <p:cTn id="30" dur="1" fill="hold">
                                          <p:stCondLst>
                                            <p:cond delay="999"/>
                                          </p:stCondLst>
                                        </p:cTn>
                                        <p:tgtEl>
                                          <p:spTgt spid="2"/>
                                        </p:tgtEl>
                                        <p:attrNameLst>
                                          <p:attrName>style.visibility</p:attrName>
                                        </p:attrNameLst>
                                      </p:cBhvr>
                                      <p:to>
                                        <p:strVal val="hidden"/>
                                      </p:to>
                                    </p:set>
                                  </p:childTnLst>
                                </p:cTn>
                              </p:par>
                              <p:par>
                                <p:cTn id="31" presetID="31" presetClass="exit" presetSubtype="0" fill="hold" grpId="1" nodeType="withEffect">
                                  <p:stCondLst>
                                    <p:cond delay="0"/>
                                  </p:stCondLst>
                                  <p:childTnLst>
                                    <p:anim calcmode="lin" valueType="num">
                                      <p:cBhvr>
                                        <p:cTn id="32" dur="1000"/>
                                        <p:tgtEl>
                                          <p:spTgt spid="5"/>
                                        </p:tgtEl>
                                        <p:attrNameLst>
                                          <p:attrName>ppt_w</p:attrName>
                                        </p:attrNameLst>
                                      </p:cBhvr>
                                      <p:tavLst>
                                        <p:tav tm="0">
                                          <p:val>
                                            <p:strVal val="#ppt_w"/>
                                          </p:val>
                                        </p:tav>
                                        <p:tav tm="100000">
                                          <p:val>
                                            <p:strVal val="0"/>
                                          </p:val>
                                        </p:tav>
                                      </p:tavLst>
                                    </p:anim>
                                    <p:anim calcmode="lin" valueType="num">
                                      <p:cBhvr>
                                        <p:cTn id="33" dur="1000"/>
                                        <p:tgtEl>
                                          <p:spTgt spid="5"/>
                                        </p:tgtEl>
                                        <p:attrNameLst>
                                          <p:attrName>ppt_h</p:attrName>
                                        </p:attrNameLst>
                                      </p:cBhvr>
                                      <p:tavLst>
                                        <p:tav tm="0">
                                          <p:val>
                                            <p:strVal val="#ppt_h"/>
                                          </p:val>
                                        </p:tav>
                                        <p:tav tm="100000">
                                          <p:val>
                                            <p:strVal val="0"/>
                                          </p:val>
                                        </p:tav>
                                      </p:tavLst>
                                    </p:anim>
                                    <p:anim calcmode="lin" valueType="num">
                                      <p:cBhvr>
                                        <p:cTn id="34" dur="1000"/>
                                        <p:tgtEl>
                                          <p:spTgt spid="5"/>
                                        </p:tgtEl>
                                        <p:attrNameLst>
                                          <p:attrName>r</p:attrName>
                                        </p:attrNameLst>
                                      </p:cBhvr>
                                      <p:tavLst>
                                        <p:tav tm="0">
                                          <p:val>
                                            <p:strVal val="0"/>
                                          </p:val>
                                        </p:tav>
                                        <p:tav tm="100000">
                                          <p:val>
                                            <p:strVal val="90"/>
                                          </p:val>
                                        </p:tav>
                                      </p:tavLst>
                                    </p:anim>
                                    <p:animEffect transition="out" filter="fade">
                                      <p:cBhvr>
                                        <p:cTn id="35" dur="1000"/>
                                        <p:tgtEl>
                                          <p:spTgt spid="5"/>
                                        </p:tgtEl>
                                      </p:cBhvr>
                                    </p:animEffect>
                                    <p:set>
                                      <p:cBhvr>
                                        <p:cTn id="36" dur="1" fill="hold">
                                          <p:stCondLst>
                                            <p:cond delay="999"/>
                                          </p:stCondLst>
                                        </p:cTn>
                                        <p:tgtEl>
                                          <p:spTgt spid="5"/>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wipe(down)">
                                      <p:cBhvr>
                                        <p:cTn id="41" dur="580">
                                          <p:stCondLst>
                                            <p:cond delay="0"/>
                                          </p:stCondLst>
                                        </p:cTn>
                                        <p:tgtEl>
                                          <p:spTgt spid="4"/>
                                        </p:tgtEl>
                                      </p:cBhvr>
                                    </p:animEffect>
                                    <p:anim calcmode="lin" valueType="num">
                                      <p:cBhvr>
                                        <p:cTn id="42" dur="1822">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3" dur="664">
                                          <p:stCondLst>
                                            <p:cond delay="0"/>
                                          </p:stCondLst>
                                        </p:cTn>
                                        <p:tgtEl>
                                          <p:spTgt spid="4"/>
                                        </p:tgtEl>
                                        <p:attrNameLst>
                                          <p:attrName>ppt_y</p:attrName>
                                        </p:attrNameLst>
                                      </p:cBhvr>
                                      <p:tavLst>
                                        <p:tav tm="0" fmla="#ppt_y-sin(pi*$)/3">
                                          <p:val>
                                            <p:strVal val="0,5"/>
                                          </p:val>
                                        </p:tav>
                                        <p:tav tm="100000">
                                          <p:val>
                                            <p:strVal val="1"/>
                                          </p:val>
                                        </p:tav>
                                      </p:tavLst>
                                    </p:anim>
                                    <p:anim calcmode="lin" valueType="num">
                                      <p:cBhvr>
                                        <p:cTn id="44" dur="664">
                                          <p:stCondLst>
                                            <p:cond delay="664"/>
                                          </p:stCondLst>
                                        </p:cTn>
                                        <p:tgtEl>
                                          <p:spTgt spid="4"/>
                                        </p:tgtEl>
                                        <p:attrNameLst>
                                          <p:attrName>ppt_y</p:attrName>
                                        </p:attrNameLst>
                                      </p:cBhvr>
                                      <p:tavLst>
                                        <p:tav tm="0" fmla="#ppt_y-sin(pi*$)/9">
                                          <p:val>
                                            <p:strVal val="0"/>
                                          </p:val>
                                        </p:tav>
                                        <p:tav tm="100000">
                                          <p:val>
                                            <p:strVal val="1"/>
                                          </p:val>
                                        </p:tav>
                                      </p:tavLst>
                                    </p:anim>
                                    <p:anim calcmode="lin" valueType="num">
                                      <p:cBhvr>
                                        <p:cTn id="45" dur="332">
                                          <p:stCondLst>
                                            <p:cond delay="1324"/>
                                          </p:stCondLst>
                                        </p:cTn>
                                        <p:tgtEl>
                                          <p:spTgt spid="4"/>
                                        </p:tgtEl>
                                        <p:attrNameLst>
                                          <p:attrName>ppt_y</p:attrName>
                                        </p:attrNameLst>
                                      </p:cBhvr>
                                      <p:tavLst>
                                        <p:tav tm="0" fmla="#ppt_y-sin(pi*$)/27">
                                          <p:val>
                                            <p:strVal val="0"/>
                                          </p:val>
                                        </p:tav>
                                        <p:tav tm="100000">
                                          <p:val>
                                            <p:strVal val="1"/>
                                          </p:val>
                                        </p:tav>
                                      </p:tavLst>
                                    </p:anim>
                                    <p:anim calcmode="lin" valueType="num">
                                      <p:cBhvr>
                                        <p:cTn id="46" dur="164">
                                          <p:stCondLst>
                                            <p:cond delay="1656"/>
                                          </p:stCondLst>
                                        </p:cTn>
                                        <p:tgtEl>
                                          <p:spTgt spid="4"/>
                                        </p:tgtEl>
                                        <p:attrNameLst>
                                          <p:attrName>ppt_y</p:attrName>
                                        </p:attrNameLst>
                                      </p:cBhvr>
                                      <p:tavLst>
                                        <p:tav tm="0" fmla="#ppt_y-sin(pi*$)/81">
                                          <p:val>
                                            <p:strVal val="0"/>
                                          </p:val>
                                        </p:tav>
                                        <p:tav tm="100000">
                                          <p:val>
                                            <p:strVal val="1"/>
                                          </p:val>
                                        </p:tav>
                                      </p:tavLst>
                                    </p:anim>
                                  </p:childTnLst>
                                </p:cTn>
                              </p:par>
                            </p:childTnLst>
                          </p:cTn>
                        </p:par>
                      </p:childTnLst>
                    </p:cTn>
                  </p:par>
                  <p:par>
                    <p:cTn id="47" fill="hold">
                      <p:stCondLst>
                        <p:cond delay="indefinite"/>
                      </p:stCondLst>
                      <p:childTnLst>
                        <p:par>
                          <p:cTn id="48" fill="hold">
                            <p:stCondLst>
                              <p:cond delay="0"/>
                            </p:stCondLst>
                            <p:childTnLst>
                              <p:par>
                                <p:cTn id="49" presetID="26" presetClass="entr" presetSubtype="0"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wipe(down)">
                                      <p:cBhvr>
                                        <p:cTn id="51" dur="580">
                                          <p:stCondLst>
                                            <p:cond delay="0"/>
                                          </p:stCondLst>
                                        </p:cTn>
                                        <p:tgtEl>
                                          <p:spTgt spid="6"/>
                                        </p:tgtEl>
                                      </p:cBhvr>
                                    </p:animEffect>
                                    <p:anim calcmode="lin" valueType="num">
                                      <p:cBhvr>
                                        <p:cTn id="52" dur="1822">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53" dur="664">
                                          <p:stCondLst>
                                            <p:cond delay="0"/>
                                          </p:stCondLst>
                                        </p:cTn>
                                        <p:tgtEl>
                                          <p:spTgt spid="6"/>
                                        </p:tgtEl>
                                        <p:attrNameLst>
                                          <p:attrName>ppt_y</p:attrName>
                                        </p:attrNameLst>
                                      </p:cBhvr>
                                      <p:tavLst>
                                        <p:tav tm="0" fmla="#ppt_y-sin(pi*$)/3">
                                          <p:val>
                                            <p:strVal val="0,5"/>
                                          </p:val>
                                        </p:tav>
                                        <p:tav tm="100000">
                                          <p:val>
                                            <p:strVal val="1"/>
                                          </p:val>
                                        </p:tav>
                                      </p:tavLst>
                                    </p:anim>
                                    <p:anim calcmode="lin" valueType="num">
                                      <p:cBhvr>
                                        <p:cTn id="54" dur="664">
                                          <p:stCondLst>
                                            <p:cond delay="664"/>
                                          </p:stCondLst>
                                        </p:cTn>
                                        <p:tgtEl>
                                          <p:spTgt spid="6"/>
                                        </p:tgtEl>
                                        <p:attrNameLst>
                                          <p:attrName>ppt_y</p:attrName>
                                        </p:attrNameLst>
                                      </p:cBhvr>
                                      <p:tavLst>
                                        <p:tav tm="0" fmla="#ppt_y-sin(pi*$)/9">
                                          <p:val>
                                            <p:strVal val="0"/>
                                          </p:val>
                                        </p:tav>
                                        <p:tav tm="100000">
                                          <p:val>
                                            <p:strVal val="1"/>
                                          </p:val>
                                        </p:tav>
                                      </p:tavLst>
                                    </p:anim>
                                    <p:anim calcmode="lin" valueType="num">
                                      <p:cBhvr>
                                        <p:cTn id="55" dur="332">
                                          <p:stCondLst>
                                            <p:cond delay="1324"/>
                                          </p:stCondLst>
                                        </p:cTn>
                                        <p:tgtEl>
                                          <p:spTgt spid="6"/>
                                        </p:tgtEl>
                                        <p:attrNameLst>
                                          <p:attrName>ppt_y</p:attrName>
                                        </p:attrNameLst>
                                      </p:cBhvr>
                                      <p:tavLst>
                                        <p:tav tm="0" fmla="#ppt_y-sin(pi*$)/27">
                                          <p:val>
                                            <p:strVal val="0"/>
                                          </p:val>
                                        </p:tav>
                                        <p:tav tm="100000">
                                          <p:val>
                                            <p:strVal val="1"/>
                                          </p:val>
                                        </p:tav>
                                      </p:tavLst>
                                    </p:anim>
                                    <p:anim calcmode="lin" valueType="num">
                                      <p:cBhvr>
                                        <p:cTn id="56" dur="164">
                                          <p:stCondLst>
                                            <p:cond delay="1656"/>
                                          </p:stCondLst>
                                        </p:cTn>
                                        <p:tgtEl>
                                          <p:spTgt spid="6"/>
                                        </p:tgtEl>
                                        <p:attrNameLst>
                                          <p:attrName>ppt_y</p:attrName>
                                        </p:attrNameLst>
                                      </p:cBhvr>
                                      <p:tavLst>
                                        <p:tav tm="0" fmla="#ppt_y-sin(pi*$)/81">
                                          <p:val>
                                            <p:strVal val="0"/>
                                          </p:val>
                                        </p:tav>
                                        <p:tav tm="100000">
                                          <p:val>
                                            <p:strVal val="1"/>
                                          </p:val>
                                        </p:tav>
                                      </p:tavLst>
                                    </p:anim>
                                  </p:childTnLst>
                                </p:cTn>
                              </p:par>
                            </p:childTnLst>
                          </p:cTn>
                        </p:par>
                      </p:childTnLst>
                    </p:cTn>
                  </p:par>
                  <p:par>
                    <p:cTn id="57" fill="hold">
                      <p:stCondLst>
                        <p:cond delay="indefinite"/>
                      </p:stCondLst>
                      <p:childTnLst>
                        <p:par>
                          <p:cTn id="58" fill="hold">
                            <p:stCondLst>
                              <p:cond delay="0"/>
                            </p:stCondLst>
                            <p:childTnLst>
                              <p:par>
                                <p:cTn id="59" presetID="31" presetClass="exit" presetSubtype="0" fill="hold" grpId="1" nodeType="clickEffect">
                                  <p:stCondLst>
                                    <p:cond delay="0"/>
                                  </p:stCondLst>
                                  <p:childTnLst>
                                    <p:anim calcmode="lin" valueType="num">
                                      <p:cBhvr>
                                        <p:cTn id="60" dur="1000"/>
                                        <p:tgtEl>
                                          <p:spTgt spid="4"/>
                                        </p:tgtEl>
                                        <p:attrNameLst>
                                          <p:attrName>ppt_w</p:attrName>
                                        </p:attrNameLst>
                                      </p:cBhvr>
                                      <p:tavLst>
                                        <p:tav tm="0">
                                          <p:val>
                                            <p:strVal val="#ppt_w"/>
                                          </p:val>
                                        </p:tav>
                                        <p:tav tm="100000">
                                          <p:val>
                                            <p:strVal val="0"/>
                                          </p:val>
                                        </p:tav>
                                      </p:tavLst>
                                    </p:anim>
                                    <p:anim calcmode="lin" valueType="num">
                                      <p:cBhvr>
                                        <p:cTn id="61" dur="1000"/>
                                        <p:tgtEl>
                                          <p:spTgt spid="4"/>
                                        </p:tgtEl>
                                        <p:attrNameLst>
                                          <p:attrName>ppt_h</p:attrName>
                                        </p:attrNameLst>
                                      </p:cBhvr>
                                      <p:tavLst>
                                        <p:tav tm="0">
                                          <p:val>
                                            <p:strVal val="#ppt_h"/>
                                          </p:val>
                                        </p:tav>
                                        <p:tav tm="100000">
                                          <p:val>
                                            <p:strVal val="0"/>
                                          </p:val>
                                        </p:tav>
                                      </p:tavLst>
                                    </p:anim>
                                    <p:anim calcmode="lin" valueType="num">
                                      <p:cBhvr>
                                        <p:cTn id="62" dur="1000"/>
                                        <p:tgtEl>
                                          <p:spTgt spid="4"/>
                                        </p:tgtEl>
                                        <p:attrNameLst>
                                          <p:attrName>r</p:attrName>
                                        </p:attrNameLst>
                                      </p:cBhvr>
                                      <p:tavLst>
                                        <p:tav tm="0">
                                          <p:val>
                                            <p:strVal val="0"/>
                                          </p:val>
                                        </p:tav>
                                        <p:tav tm="100000">
                                          <p:val>
                                            <p:strVal val="90"/>
                                          </p:val>
                                        </p:tav>
                                      </p:tavLst>
                                    </p:anim>
                                    <p:animEffect transition="out" filter="fade">
                                      <p:cBhvr>
                                        <p:cTn id="63" dur="1000"/>
                                        <p:tgtEl>
                                          <p:spTgt spid="4"/>
                                        </p:tgtEl>
                                      </p:cBhvr>
                                    </p:animEffect>
                                    <p:set>
                                      <p:cBhvr>
                                        <p:cTn id="64" dur="1" fill="hold">
                                          <p:stCondLst>
                                            <p:cond delay="999"/>
                                          </p:stCondLst>
                                        </p:cTn>
                                        <p:tgtEl>
                                          <p:spTgt spid="4"/>
                                        </p:tgtEl>
                                        <p:attrNameLst>
                                          <p:attrName>style.visibility</p:attrName>
                                        </p:attrNameLst>
                                      </p:cBhvr>
                                      <p:to>
                                        <p:strVal val="hidden"/>
                                      </p:to>
                                    </p:set>
                                  </p:childTnLst>
                                </p:cTn>
                              </p:par>
                              <p:par>
                                <p:cTn id="65" presetID="31" presetClass="exit" presetSubtype="0" fill="hold" grpId="1" nodeType="withEffect">
                                  <p:stCondLst>
                                    <p:cond delay="0"/>
                                  </p:stCondLst>
                                  <p:childTnLst>
                                    <p:anim calcmode="lin" valueType="num">
                                      <p:cBhvr>
                                        <p:cTn id="66" dur="1000"/>
                                        <p:tgtEl>
                                          <p:spTgt spid="6"/>
                                        </p:tgtEl>
                                        <p:attrNameLst>
                                          <p:attrName>ppt_w</p:attrName>
                                        </p:attrNameLst>
                                      </p:cBhvr>
                                      <p:tavLst>
                                        <p:tav tm="0">
                                          <p:val>
                                            <p:strVal val="#ppt_w"/>
                                          </p:val>
                                        </p:tav>
                                        <p:tav tm="100000">
                                          <p:val>
                                            <p:strVal val="0"/>
                                          </p:val>
                                        </p:tav>
                                      </p:tavLst>
                                    </p:anim>
                                    <p:anim calcmode="lin" valueType="num">
                                      <p:cBhvr>
                                        <p:cTn id="67" dur="1000"/>
                                        <p:tgtEl>
                                          <p:spTgt spid="6"/>
                                        </p:tgtEl>
                                        <p:attrNameLst>
                                          <p:attrName>ppt_h</p:attrName>
                                        </p:attrNameLst>
                                      </p:cBhvr>
                                      <p:tavLst>
                                        <p:tav tm="0">
                                          <p:val>
                                            <p:strVal val="#ppt_h"/>
                                          </p:val>
                                        </p:tav>
                                        <p:tav tm="100000">
                                          <p:val>
                                            <p:strVal val="0"/>
                                          </p:val>
                                        </p:tav>
                                      </p:tavLst>
                                    </p:anim>
                                    <p:anim calcmode="lin" valueType="num">
                                      <p:cBhvr>
                                        <p:cTn id="68" dur="1000"/>
                                        <p:tgtEl>
                                          <p:spTgt spid="6"/>
                                        </p:tgtEl>
                                        <p:attrNameLst>
                                          <p:attrName>r</p:attrName>
                                        </p:attrNameLst>
                                      </p:cBhvr>
                                      <p:tavLst>
                                        <p:tav tm="0">
                                          <p:val>
                                            <p:strVal val="0"/>
                                          </p:val>
                                        </p:tav>
                                        <p:tav tm="100000">
                                          <p:val>
                                            <p:strVal val="90"/>
                                          </p:val>
                                        </p:tav>
                                      </p:tavLst>
                                    </p:anim>
                                    <p:animEffect transition="out" filter="fade">
                                      <p:cBhvr>
                                        <p:cTn id="69" dur="1000"/>
                                        <p:tgtEl>
                                          <p:spTgt spid="6"/>
                                        </p:tgtEl>
                                      </p:cBhvr>
                                    </p:animEffect>
                                    <p:set>
                                      <p:cBhvr>
                                        <p:cTn id="70" dur="1" fill="hold">
                                          <p:stCondLst>
                                            <p:cond delay="999"/>
                                          </p:stCondLst>
                                        </p:cTn>
                                        <p:tgtEl>
                                          <p:spTgt spid="6"/>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26" presetClass="entr" presetSubtype="0" fill="hold" grpId="0" nodeType="clickEffect">
                                  <p:stCondLst>
                                    <p:cond delay="0"/>
                                  </p:stCondLst>
                                  <p:childTnLst>
                                    <p:set>
                                      <p:cBhvr>
                                        <p:cTn id="74" dur="1" fill="hold">
                                          <p:stCondLst>
                                            <p:cond delay="0"/>
                                          </p:stCondLst>
                                        </p:cTn>
                                        <p:tgtEl>
                                          <p:spTgt spid="3"/>
                                        </p:tgtEl>
                                        <p:attrNameLst>
                                          <p:attrName>style.visibility</p:attrName>
                                        </p:attrNameLst>
                                      </p:cBhvr>
                                      <p:to>
                                        <p:strVal val="visible"/>
                                      </p:to>
                                    </p:set>
                                    <p:animEffect transition="in" filter="wipe(down)">
                                      <p:cBhvr>
                                        <p:cTn id="75" dur="580">
                                          <p:stCondLst>
                                            <p:cond delay="0"/>
                                          </p:stCondLst>
                                        </p:cTn>
                                        <p:tgtEl>
                                          <p:spTgt spid="3"/>
                                        </p:tgtEl>
                                      </p:cBhvr>
                                    </p:animEffect>
                                    <p:anim calcmode="lin" valueType="num">
                                      <p:cBhvr>
                                        <p:cTn id="76" dur="1822">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77" dur="664">
                                          <p:stCondLst>
                                            <p:cond delay="0"/>
                                          </p:stCondLst>
                                        </p:cTn>
                                        <p:tgtEl>
                                          <p:spTgt spid="3"/>
                                        </p:tgtEl>
                                        <p:attrNameLst>
                                          <p:attrName>ppt_y</p:attrName>
                                        </p:attrNameLst>
                                      </p:cBhvr>
                                      <p:tavLst>
                                        <p:tav tm="0" fmla="#ppt_y-sin(pi*$)/3">
                                          <p:val>
                                            <p:strVal val="0,5"/>
                                          </p:val>
                                        </p:tav>
                                        <p:tav tm="100000">
                                          <p:val>
                                            <p:strVal val="1"/>
                                          </p:val>
                                        </p:tav>
                                      </p:tavLst>
                                    </p:anim>
                                    <p:anim calcmode="lin" valueType="num">
                                      <p:cBhvr>
                                        <p:cTn id="78" dur="664">
                                          <p:stCondLst>
                                            <p:cond delay="664"/>
                                          </p:stCondLst>
                                        </p:cTn>
                                        <p:tgtEl>
                                          <p:spTgt spid="3"/>
                                        </p:tgtEl>
                                        <p:attrNameLst>
                                          <p:attrName>ppt_y</p:attrName>
                                        </p:attrNameLst>
                                      </p:cBhvr>
                                      <p:tavLst>
                                        <p:tav tm="0" fmla="#ppt_y-sin(pi*$)/9">
                                          <p:val>
                                            <p:strVal val="0"/>
                                          </p:val>
                                        </p:tav>
                                        <p:tav tm="100000">
                                          <p:val>
                                            <p:strVal val="1"/>
                                          </p:val>
                                        </p:tav>
                                      </p:tavLst>
                                    </p:anim>
                                    <p:anim calcmode="lin" valueType="num">
                                      <p:cBhvr>
                                        <p:cTn id="79" dur="332">
                                          <p:stCondLst>
                                            <p:cond delay="1324"/>
                                          </p:stCondLst>
                                        </p:cTn>
                                        <p:tgtEl>
                                          <p:spTgt spid="3"/>
                                        </p:tgtEl>
                                        <p:attrNameLst>
                                          <p:attrName>ppt_y</p:attrName>
                                        </p:attrNameLst>
                                      </p:cBhvr>
                                      <p:tavLst>
                                        <p:tav tm="0" fmla="#ppt_y-sin(pi*$)/27">
                                          <p:val>
                                            <p:strVal val="0"/>
                                          </p:val>
                                        </p:tav>
                                        <p:tav tm="100000">
                                          <p:val>
                                            <p:strVal val="1"/>
                                          </p:val>
                                        </p:tav>
                                      </p:tavLst>
                                    </p:anim>
                                    <p:anim calcmode="lin" valueType="num">
                                      <p:cBhvr>
                                        <p:cTn id="80" dur="164">
                                          <p:stCondLst>
                                            <p:cond delay="1656"/>
                                          </p:stCondLst>
                                        </p:cTn>
                                        <p:tgtEl>
                                          <p:spTgt spid="3"/>
                                        </p:tgtEl>
                                        <p:attrNameLst>
                                          <p:attrName>ppt_y</p:attrName>
                                        </p:attrNameLst>
                                      </p:cBhvr>
                                      <p:tavLst>
                                        <p:tav tm="0" fmla="#ppt_y-sin(pi*$)/81">
                                          <p:val>
                                            <p:strVal val="0"/>
                                          </p:val>
                                        </p:tav>
                                        <p:tav tm="100000">
                                          <p:val>
                                            <p:strVal val="1"/>
                                          </p:val>
                                        </p:tav>
                                      </p:tavLst>
                                    </p:anim>
                                  </p:childTnLst>
                                </p:cTn>
                              </p:par>
                            </p:childTnLst>
                          </p:cTn>
                        </p:par>
                      </p:childTnLst>
                    </p:cTn>
                  </p:par>
                  <p:par>
                    <p:cTn id="81" fill="hold">
                      <p:stCondLst>
                        <p:cond delay="indefinite"/>
                      </p:stCondLst>
                      <p:childTnLst>
                        <p:par>
                          <p:cTn id="82" fill="hold">
                            <p:stCondLst>
                              <p:cond delay="0"/>
                            </p:stCondLst>
                            <p:childTnLst>
                              <p:par>
                                <p:cTn id="83" presetID="26" presetClass="entr" presetSubtype="0" fill="hold" grpId="0" nodeType="clickEffect">
                                  <p:stCondLst>
                                    <p:cond delay="0"/>
                                  </p:stCondLst>
                                  <p:childTnLst>
                                    <p:set>
                                      <p:cBhvr>
                                        <p:cTn id="84" dur="1" fill="hold">
                                          <p:stCondLst>
                                            <p:cond delay="0"/>
                                          </p:stCondLst>
                                        </p:cTn>
                                        <p:tgtEl>
                                          <p:spTgt spid="7"/>
                                        </p:tgtEl>
                                        <p:attrNameLst>
                                          <p:attrName>style.visibility</p:attrName>
                                        </p:attrNameLst>
                                      </p:cBhvr>
                                      <p:to>
                                        <p:strVal val="visible"/>
                                      </p:to>
                                    </p:set>
                                    <p:animEffect transition="in" filter="wipe(down)">
                                      <p:cBhvr>
                                        <p:cTn id="85" dur="580">
                                          <p:stCondLst>
                                            <p:cond delay="0"/>
                                          </p:stCondLst>
                                        </p:cTn>
                                        <p:tgtEl>
                                          <p:spTgt spid="7"/>
                                        </p:tgtEl>
                                      </p:cBhvr>
                                    </p:animEffect>
                                    <p:anim calcmode="lin" valueType="num">
                                      <p:cBhvr>
                                        <p:cTn id="86" dur="1822">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87" dur="664">
                                          <p:stCondLst>
                                            <p:cond delay="0"/>
                                          </p:stCondLst>
                                        </p:cTn>
                                        <p:tgtEl>
                                          <p:spTgt spid="7"/>
                                        </p:tgtEl>
                                        <p:attrNameLst>
                                          <p:attrName>ppt_y</p:attrName>
                                        </p:attrNameLst>
                                      </p:cBhvr>
                                      <p:tavLst>
                                        <p:tav tm="0" fmla="#ppt_y-sin(pi*$)/3">
                                          <p:val>
                                            <p:strVal val="0,5"/>
                                          </p:val>
                                        </p:tav>
                                        <p:tav tm="100000">
                                          <p:val>
                                            <p:strVal val="1"/>
                                          </p:val>
                                        </p:tav>
                                      </p:tavLst>
                                    </p:anim>
                                    <p:anim calcmode="lin" valueType="num">
                                      <p:cBhvr>
                                        <p:cTn id="88" dur="664">
                                          <p:stCondLst>
                                            <p:cond delay="664"/>
                                          </p:stCondLst>
                                        </p:cTn>
                                        <p:tgtEl>
                                          <p:spTgt spid="7"/>
                                        </p:tgtEl>
                                        <p:attrNameLst>
                                          <p:attrName>ppt_y</p:attrName>
                                        </p:attrNameLst>
                                      </p:cBhvr>
                                      <p:tavLst>
                                        <p:tav tm="0" fmla="#ppt_y-sin(pi*$)/9">
                                          <p:val>
                                            <p:strVal val="0"/>
                                          </p:val>
                                        </p:tav>
                                        <p:tav tm="100000">
                                          <p:val>
                                            <p:strVal val="1"/>
                                          </p:val>
                                        </p:tav>
                                      </p:tavLst>
                                    </p:anim>
                                    <p:anim calcmode="lin" valueType="num">
                                      <p:cBhvr>
                                        <p:cTn id="89" dur="332">
                                          <p:stCondLst>
                                            <p:cond delay="1324"/>
                                          </p:stCondLst>
                                        </p:cTn>
                                        <p:tgtEl>
                                          <p:spTgt spid="7"/>
                                        </p:tgtEl>
                                        <p:attrNameLst>
                                          <p:attrName>ppt_y</p:attrName>
                                        </p:attrNameLst>
                                      </p:cBhvr>
                                      <p:tavLst>
                                        <p:tav tm="0" fmla="#ppt_y-sin(pi*$)/27">
                                          <p:val>
                                            <p:strVal val="0"/>
                                          </p:val>
                                        </p:tav>
                                        <p:tav tm="100000">
                                          <p:val>
                                            <p:strVal val="1"/>
                                          </p:val>
                                        </p:tav>
                                      </p:tavLst>
                                    </p:anim>
                                    <p:anim calcmode="lin" valueType="num">
                                      <p:cBhvr>
                                        <p:cTn id="90" dur="164">
                                          <p:stCondLst>
                                            <p:cond delay="1656"/>
                                          </p:stCondLst>
                                        </p:cTn>
                                        <p:tgtEl>
                                          <p:spTgt spid="7"/>
                                        </p:tgtEl>
                                        <p:attrNameLst>
                                          <p:attrName>ppt_y</p:attrName>
                                        </p:attrNameLst>
                                      </p:cBhvr>
                                      <p:tavLst>
                                        <p:tav tm="0" fmla="#ppt_y-sin(pi*$)/81">
                                          <p:val>
                                            <p:strVal val="0"/>
                                          </p:val>
                                        </p:tav>
                                        <p:tav tm="100000">
                                          <p:val>
                                            <p:strVal val="1"/>
                                          </p:val>
                                        </p:tav>
                                      </p:tavLst>
                                    </p:anim>
                                  </p:childTnLst>
                                </p:cTn>
                              </p:par>
                            </p:childTnLst>
                          </p:cTn>
                        </p:par>
                      </p:childTnLst>
                    </p:cTn>
                  </p:par>
                  <p:par>
                    <p:cTn id="91" fill="hold">
                      <p:stCondLst>
                        <p:cond delay="indefinite"/>
                      </p:stCondLst>
                      <p:childTnLst>
                        <p:par>
                          <p:cTn id="92" fill="hold">
                            <p:stCondLst>
                              <p:cond delay="0"/>
                            </p:stCondLst>
                            <p:childTnLst>
                              <p:par>
                                <p:cTn id="93" presetID="31" presetClass="exit" presetSubtype="0" fill="hold" grpId="1" nodeType="clickEffect">
                                  <p:stCondLst>
                                    <p:cond delay="0"/>
                                  </p:stCondLst>
                                  <p:childTnLst>
                                    <p:anim calcmode="lin" valueType="num">
                                      <p:cBhvr>
                                        <p:cTn id="94" dur="1000"/>
                                        <p:tgtEl>
                                          <p:spTgt spid="3"/>
                                        </p:tgtEl>
                                        <p:attrNameLst>
                                          <p:attrName>ppt_w</p:attrName>
                                        </p:attrNameLst>
                                      </p:cBhvr>
                                      <p:tavLst>
                                        <p:tav tm="0">
                                          <p:val>
                                            <p:strVal val="#ppt_w"/>
                                          </p:val>
                                        </p:tav>
                                        <p:tav tm="100000">
                                          <p:val>
                                            <p:strVal val="0"/>
                                          </p:val>
                                        </p:tav>
                                      </p:tavLst>
                                    </p:anim>
                                    <p:anim calcmode="lin" valueType="num">
                                      <p:cBhvr>
                                        <p:cTn id="95" dur="1000"/>
                                        <p:tgtEl>
                                          <p:spTgt spid="3"/>
                                        </p:tgtEl>
                                        <p:attrNameLst>
                                          <p:attrName>ppt_h</p:attrName>
                                        </p:attrNameLst>
                                      </p:cBhvr>
                                      <p:tavLst>
                                        <p:tav tm="0">
                                          <p:val>
                                            <p:strVal val="#ppt_h"/>
                                          </p:val>
                                        </p:tav>
                                        <p:tav tm="100000">
                                          <p:val>
                                            <p:strVal val="0"/>
                                          </p:val>
                                        </p:tav>
                                      </p:tavLst>
                                    </p:anim>
                                    <p:anim calcmode="lin" valueType="num">
                                      <p:cBhvr>
                                        <p:cTn id="96" dur="1000"/>
                                        <p:tgtEl>
                                          <p:spTgt spid="3"/>
                                        </p:tgtEl>
                                        <p:attrNameLst>
                                          <p:attrName>r</p:attrName>
                                        </p:attrNameLst>
                                      </p:cBhvr>
                                      <p:tavLst>
                                        <p:tav tm="0">
                                          <p:val>
                                            <p:strVal val="0"/>
                                          </p:val>
                                        </p:tav>
                                        <p:tav tm="100000">
                                          <p:val>
                                            <p:strVal val="90"/>
                                          </p:val>
                                        </p:tav>
                                      </p:tavLst>
                                    </p:anim>
                                    <p:animEffect transition="out" filter="fade">
                                      <p:cBhvr>
                                        <p:cTn id="97" dur="1000"/>
                                        <p:tgtEl>
                                          <p:spTgt spid="3"/>
                                        </p:tgtEl>
                                      </p:cBhvr>
                                    </p:animEffect>
                                    <p:set>
                                      <p:cBhvr>
                                        <p:cTn id="98" dur="1" fill="hold">
                                          <p:stCondLst>
                                            <p:cond delay="999"/>
                                          </p:stCondLst>
                                        </p:cTn>
                                        <p:tgtEl>
                                          <p:spTgt spid="3"/>
                                        </p:tgtEl>
                                        <p:attrNameLst>
                                          <p:attrName>style.visibility</p:attrName>
                                        </p:attrNameLst>
                                      </p:cBhvr>
                                      <p:to>
                                        <p:strVal val="hidden"/>
                                      </p:to>
                                    </p:set>
                                  </p:childTnLst>
                                </p:cTn>
                              </p:par>
                              <p:par>
                                <p:cTn id="99" presetID="31" presetClass="exit" presetSubtype="0" fill="hold" grpId="1" nodeType="withEffect">
                                  <p:stCondLst>
                                    <p:cond delay="0"/>
                                  </p:stCondLst>
                                  <p:childTnLst>
                                    <p:anim calcmode="lin" valueType="num">
                                      <p:cBhvr>
                                        <p:cTn id="100" dur="1000"/>
                                        <p:tgtEl>
                                          <p:spTgt spid="7"/>
                                        </p:tgtEl>
                                        <p:attrNameLst>
                                          <p:attrName>ppt_w</p:attrName>
                                        </p:attrNameLst>
                                      </p:cBhvr>
                                      <p:tavLst>
                                        <p:tav tm="0">
                                          <p:val>
                                            <p:strVal val="#ppt_w"/>
                                          </p:val>
                                        </p:tav>
                                        <p:tav tm="100000">
                                          <p:val>
                                            <p:strVal val="0"/>
                                          </p:val>
                                        </p:tav>
                                      </p:tavLst>
                                    </p:anim>
                                    <p:anim calcmode="lin" valueType="num">
                                      <p:cBhvr>
                                        <p:cTn id="101" dur="1000"/>
                                        <p:tgtEl>
                                          <p:spTgt spid="7"/>
                                        </p:tgtEl>
                                        <p:attrNameLst>
                                          <p:attrName>ppt_h</p:attrName>
                                        </p:attrNameLst>
                                      </p:cBhvr>
                                      <p:tavLst>
                                        <p:tav tm="0">
                                          <p:val>
                                            <p:strVal val="#ppt_h"/>
                                          </p:val>
                                        </p:tav>
                                        <p:tav tm="100000">
                                          <p:val>
                                            <p:strVal val="0"/>
                                          </p:val>
                                        </p:tav>
                                      </p:tavLst>
                                    </p:anim>
                                    <p:anim calcmode="lin" valueType="num">
                                      <p:cBhvr>
                                        <p:cTn id="102" dur="1000"/>
                                        <p:tgtEl>
                                          <p:spTgt spid="7"/>
                                        </p:tgtEl>
                                        <p:attrNameLst>
                                          <p:attrName>r</p:attrName>
                                        </p:attrNameLst>
                                      </p:cBhvr>
                                      <p:tavLst>
                                        <p:tav tm="0">
                                          <p:val>
                                            <p:strVal val="0"/>
                                          </p:val>
                                        </p:tav>
                                        <p:tav tm="100000">
                                          <p:val>
                                            <p:strVal val="90"/>
                                          </p:val>
                                        </p:tav>
                                      </p:tavLst>
                                    </p:anim>
                                    <p:animEffect transition="out" filter="fade">
                                      <p:cBhvr>
                                        <p:cTn id="103" dur="1000"/>
                                        <p:tgtEl>
                                          <p:spTgt spid="7"/>
                                        </p:tgtEl>
                                      </p:cBhvr>
                                    </p:animEffect>
                                    <p:set>
                                      <p:cBhvr>
                                        <p:cTn id="104" dur="1" fill="hold">
                                          <p:stCondLst>
                                            <p:cond delay="999"/>
                                          </p:stCondLst>
                                        </p:cTn>
                                        <p:tgtEl>
                                          <p:spTgt spid="7"/>
                                        </p:tgtEl>
                                        <p:attrNameLst>
                                          <p:attrName>style.visibility</p:attrName>
                                        </p:attrNameLst>
                                      </p:cBhvr>
                                      <p:to>
                                        <p:strVal val="hidden"/>
                                      </p:to>
                                    </p:set>
                                  </p:childTnLst>
                                </p:cTn>
                              </p:par>
                            </p:childTnLst>
                          </p:cTn>
                        </p:par>
                      </p:childTnLst>
                    </p:cTn>
                  </p:par>
                  <p:par>
                    <p:cTn id="105" fill="hold">
                      <p:stCondLst>
                        <p:cond delay="indefinite"/>
                      </p:stCondLst>
                      <p:childTnLst>
                        <p:par>
                          <p:cTn id="106" fill="hold">
                            <p:stCondLst>
                              <p:cond delay="0"/>
                            </p:stCondLst>
                            <p:childTnLst>
                              <p:par>
                                <p:cTn id="107" presetID="31" presetClass="entr" presetSubtype="0" fill="hold" grpId="0" nodeType="clickEffect">
                                  <p:stCondLst>
                                    <p:cond delay="0"/>
                                  </p:stCondLst>
                                  <p:childTnLst>
                                    <p:set>
                                      <p:cBhvr>
                                        <p:cTn id="108" dur="1" fill="hold">
                                          <p:stCondLst>
                                            <p:cond delay="0"/>
                                          </p:stCondLst>
                                        </p:cTn>
                                        <p:tgtEl>
                                          <p:spTgt spid="8"/>
                                        </p:tgtEl>
                                        <p:attrNameLst>
                                          <p:attrName>style.visibility</p:attrName>
                                        </p:attrNameLst>
                                      </p:cBhvr>
                                      <p:to>
                                        <p:strVal val="visible"/>
                                      </p:to>
                                    </p:set>
                                    <p:anim calcmode="lin" valueType="num">
                                      <p:cBhvr>
                                        <p:cTn id="109" dur="1000" fill="hold"/>
                                        <p:tgtEl>
                                          <p:spTgt spid="8"/>
                                        </p:tgtEl>
                                        <p:attrNameLst>
                                          <p:attrName>ppt_w</p:attrName>
                                        </p:attrNameLst>
                                      </p:cBhvr>
                                      <p:tavLst>
                                        <p:tav tm="0">
                                          <p:val>
                                            <p:strVal val="0"/>
                                          </p:val>
                                        </p:tav>
                                        <p:tav tm="100000">
                                          <p:val>
                                            <p:strVal val="#ppt_w"/>
                                          </p:val>
                                        </p:tav>
                                      </p:tavLst>
                                    </p:anim>
                                    <p:anim calcmode="lin" valueType="num">
                                      <p:cBhvr>
                                        <p:cTn id="110" dur="1000" fill="hold"/>
                                        <p:tgtEl>
                                          <p:spTgt spid="8"/>
                                        </p:tgtEl>
                                        <p:attrNameLst>
                                          <p:attrName>ppt_h</p:attrName>
                                        </p:attrNameLst>
                                      </p:cBhvr>
                                      <p:tavLst>
                                        <p:tav tm="0">
                                          <p:val>
                                            <p:strVal val="0"/>
                                          </p:val>
                                        </p:tav>
                                        <p:tav tm="100000">
                                          <p:val>
                                            <p:strVal val="#ppt_h"/>
                                          </p:val>
                                        </p:tav>
                                      </p:tavLst>
                                    </p:anim>
                                    <p:anim calcmode="lin" valueType="num">
                                      <p:cBhvr>
                                        <p:cTn id="111" dur="1000" fill="hold"/>
                                        <p:tgtEl>
                                          <p:spTgt spid="8"/>
                                        </p:tgtEl>
                                        <p:attrNameLst>
                                          <p:attrName>r</p:attrName>
                                        </p:attrNameLst>
                                      </p:cBhvr>
                                      <p:tavLst>
                                        <p:tav tm="0">
                                          <p:val>
                                            <p:strVal val="90"/>
                                          </p:val>
                                        </p:tav>
                                        <p:tav tm="100000">
                                          <p:val>
                                            <p:strVal val="0"/>
                                          </p:val>
                                        </p:tav>
                                      </p:tavLst>
                                    </p:anim>
                                    <p:animEffect transition="in" filter="fade">
                                      <p:cBhvr>
                                        <p:cTn id="112" dur="1000"/>
                                        <p:tgtEl>
                                          <p:spTgt spid="8"/>
                                        </p:tgtEl>
                                      </p:cBhvr>
                                    </p:animEffec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10"/>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grpId="0" nodeType="clickEffect">
                                  <p:stCondLst>
                                    <p:cond delay="0"/>
                                  </p:stCondLst>
                                  <p:childTnLst>
                                    <p:set>
                                      <p:cBhvr>
                                        <p:cTn id="120" dur="1" fill="hold">
                                          <p:stCondLst>
                                            <p:cond delay="0"/>
                                          </p:stCondLst>
                                        </p:cTn>
                                        <p:tgtEl>
                                          <p:spTgt spid="12"/>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grpId="0" nodeType="clickEffect">
                                  <p:stCondLst>
                                    <p:cond delay="0"/>
                                  </p:stCondLst>
                                  <p:childTnLst>
                                    <p:set>
                                      <p:cBhvr>
                                        <p:cTn id="124" dur="1" fill="hold">
                                          <p:stCondLst>
                                            <p:cond delay="0"/>
                                          </p:stCondLst>
                                        </p:cTn>
                                        <p:tgtEl>
                                          <p:spTgt spid="15"/>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grpId="0" nodeType="clickEffect">
                                  <p:stCondLst>
                                    <p:cond delay="0"/>
                                  </p:stCondLst>
                                  <p:childTnLst>
                                    <p:set>
                                      <p:cBhvr>
                                        <p:cTn id="128" dur="1" fill="hold">
                                          <p:stCondLst>
                                            <p:cond delay="0"/>
                                          </p:stCondLst>
                                        </p:cTn>
                                        <p:tgtEl>
                                          <p:spTgt spid="11"/>
                                        </p:tgtEl>
                                        <p:attrNameLst>
                                          <p:attrName>style.visibility</p:attrName>
                                        </p:attrNameLst>
                                      </p:cBhvr>
                                      <p:to>
                                        <p:strVal val="visible"/>
                                      </p:to>
                                    </p:set>
                                  </p:childTnLst>
                                </p:cTn>
                              </p:par>
                            </p:childTnLst>
                          </p:cTn>
                        </p:par>
                      </p:childTnLst>
                    </p:cTn>
                  </p:par>
                  <p:par>
                    <p:cTn id="129" fill="hold">
                      <p:stCondLst>
                        <p:cond delay="indefinite"/>
                      </p:stCondLst>
                      <p:childTnLst>
                        <p:par>
                          <p:cTn id="130" fill="hold">
                            <p:stCondLst>
                              <p:cond delay="0"/>
                            </p:stCondLst>
                            <p:childTnLst>
                              <p:par>
                                <p:cTn id="131" presetID="1" presetClass="entr" presetSubtype="0" fill="hold" grpId="0" nodeType="clickEffect">
                                  <p:stCondLst>
                                    <p:cond delay="0"/>
                                  </p:stCondLst>
                                  <p:childTnLst>
                                    <p:set>
                                      <p:cBhvr>
                                        <p:cTn id="132" dur="1" fill="hold">
                                          <p:stCondLst>
                                            <p:cond delay="0"/>
                                          </p:stCondLst>
                                        </p:cTn>
                                        <p:tgtEl>
                                          <p:spTgt spid="13"/>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ntr" presetSubtype="0" fill="hold" grpId="0" nodeType="clickEffect">
                                  <p:stCondLst>
                                    <p:cond delay="0"/>
                                  </p:stCondLst>
                                  <p:childTnLst>
                                    <p:set>
                                      <p:cBhvr>
                                        <p:cTn id="136" dur="1" fill="hold">
                                          <p:stCondLst>
                                            <p:cond delay="0"/>
                                          </p:stCondLst>
                                        </p:cTn>
                                        <p:tgtEl>
                                          <p:spTgt spid="9"/>
                                        </p:tgtEl>
                                        <p:attrNameLst>
                                          <p:attrName>style.visibility</p:attrName>
                                        </p:attrNameLst>
                                      </p:cBhvr>
                                      <p:to>
                                        <p:strVal val="visible"/>
                                      </p:to>
                                    </p:set>
                                  </p:childTnLst>
                                </p:cTn>
                              </p:par>
                            </p:childTnLst>
                          </p:cTn>
                        </p:par>
                      </p:childTnLst>
                    </p:cTn>
                  </p:par>
                  <p:par>
                    <p:cTn id="137" fill="hold">
                      <p:stCondLst>
                        <p:cond delay="indefinite"/>
                      </p:stCondLst>
                      <p:childTnLst>
                        <p:par>
                          <p:cTn id="138" fill="hold">
                            <p:stCondLst>
                              <p:cond delay="0"/>
                            </p:stCondLst>
                            <p:childTnLst>
                              <p:par>
                                <p:cTn id="139" presetID="1" presetClass="entr" presetSubtype="0" fill="hold" grpId="0" nodeType="clickEffect">
                                  <p:stCondLst>
                                    <p:cond delay="0"/>
                                  </p:stCondLst>
                                  <p:childTnLst>
                                    <p:set>
                                      <p:cBhvr>
                                        <p:cTn id="140" dur="1" fill="hold">
                                          <p:stCondLst>
                                            <p:cond delay="0"/>
                                          </p:stCondLst>
                                        </p:cTn>
                                        <p:tgtEl>
                                          <p:spTgt spid="14"/>
                                        </p:tgtEl>
                                        <p:attrNameLst>
                                          <p:attrName>style.visibility</p:attrName>
                                        </p:attrNameLst>
                                      </p:cBhvr>
                                      <p:to>
                                        <p:strVal val="visible"/>
                                      </p:to>
                                    </p:set>
                                  </p:childTnLst>
                                </p:cTn>
                              </p:par>
                            </p:childTnLst>
                          </p:cTn>
                        </p:par>
                      </p:childTnLst>
                    </p:cTn>
                  </p:par>
                  <p:par>
                    <p:cTn id="141" fill="hold">
                      <p:stCondLst>
                        <p:cond delay="indefinite"/>
                      </p:stCondLst>
                      <p:childTnLst>
                        <p:par>
                          <p:cTn id="142" fill="hold">
                            <p:stCondLst>
                              <p:cond delay="0"/>
                            </p:stCondLst>
                            <p:childTnLst>
                              <p:par>
                                <p:cTn id="143" presetID="1" presetClass="entr" presetSubtype="0" fill="hold" grpId="0" nodeType="clickEffect">
                                  <p:stCondLst>
                                    <p:cond delay="0"/>
                                  </p:stCondLst>
                                  <p:childTnLst>
                                    <p:set>
                                      <p:cBhvr>
                                        <p:cTn id="144" dur="1" fill="hold">
                                          <p:stCondLst>
                                            <p:cond delay="0"/>
                                          </p:stCondLst>
                                        </p:cTn>
                                        <p:tgtEl>
                                          <p:spTgt spid="18"/>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presetID="1" presetClass="entr" presetSubtype="0" fill="hold" grpId="0" nodeType="clickEffect">
                                  <p:stCondLst>
                                    <p:cond delay="0"/>
                                  </p:stCondLst>
                                  <p:childTnLst>
                                    <p:set>
                                      <p:cBhvr>
                                        <p:cTn id="148" dur="1" fill="hold">
                                          <p:stCondLst>
                                            <p:cond delay="0"/>
                                          </p:stCondLst>
                                        </p:cTn>
                                        <p:tgtEl>
                                          <p:spTgt spid="19"/>
                                        </p:tgtEl>
                                        <p:attrNameLst>
                                          <p:attrName>style.visibility</p:attrName>
                                        </p:attrNameLst>
                                      </p:cBhvr>
                                      <p:to>
                                        <p:strVal val="visible"/>
                                      </p:to>
                                    </p:set>
                                  </p:childTnLst>
                                </p:cTn>
                              </p:par>
                            </p:childTnLst>
                          </p:cTn>
                        </p:par>
                      </p:childTnLst>
                    </p:cTn>
                  </p:par>
                  <p:par>
                    <p:cTn id="149" fill="hold">
                      <p:stCondLst>
                        <p:cond delay="indefinite"/>
                      </p:stCondLst>
                      <p:childTnLst>
                        <p:par>
                          <p:cTn id="150" fill="hold">
                            <p:stCondLst>
                              <p:cond delay="0"/>
                            </p:stCondLst>
                            <p:childTnLst>
                              <p:par>
                                <p:cTn id="151" presetID="1" presetClass="entr" presetSubtype="0" fill="hold" grpId="0" nodeType="clickEffect">
                                  <p:stCondLst>
                                    <p:cond delay="0"/>
                                  </p:stCondLst>
                                  <p:childTnLst>
                                    <p:set>
                                      <p:cBhvr>
                                        <p:cTn id="152" dur="1" fill="hold">
                                          <p:stCondLst>
                                            <p:cond delay="0"/>
                                          </p:stCondLst>
                                        </p:cTn>
                                        <p:tgtEl>
                                          <p:spTgt spid="17"/>
                                        </p:tgtEl>
                                        <p:attrNameLst>
                                          <p:attrName>style.visibility</p:attrName>
                                        </p:attrNameLst>
                                      </p:cBhvr>
                                      <p:to>
                                        <p:strVal val="visible"/>
                                      </p:to>
                                    </p:set>
                                  </p:childTnLst>
                                </p:cTn>
                              </p:par>
                            </p:childTnLst>
                          </p:cTn>
                        </p:par>
                      </p:childTnLst>
                    </p:cTn>
                  </p:par>
                  <p:par>
                    <p:cTn id="153" fill="hold">
                      <p:stCondLst>
                        <p:cond delay="indefinite"/>
                      </p:stCondLst>
                      <p:childTnLst>
                        <p:par>
                          <p:cTn id="154" fill="hold">
                            <p:stCondLst>
                              <p:cond delay="0"/>
                            </p:stCondLst>
                            <p:childTnLst>
                              <p:par>
                                <p:cTn id="155" presetID="1" presetClass="entr" presetSubtype="0" fill="hold" grpId="0" nodeType="clickEffect">
                                  <p:stCondLst>
                                    <p:cond delay="0"/>
                                  </p:stCondLst>
                                  <p:childTnLst>
                                    <p:set>
                                      <p:cBhvr>
                                        <p:cTn id="15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4" grpId="0"/>
      <p:bldP spid="4" grpId="1"/>
      <p:bldP spid="5" grpId="0"/>
      <p:bldP spid="5" grpId="1"/>
      <p:bldP spid="6" grpId="0"/>
      <p:bldP spid="6" grpId="1"/>
      <p:bldP spid="7" grpId="0"/>
      <p:bldP spid="7" grpId="1"/>
      <p:bldP spid="8" grpId="0"/>
      <p:bldP spid="9" grpId="0"/>
      <p:bldP spid="10" grpId="0"/>
      <p:bldP spid="11" grpId="0"/>
      <p:bldP spid="12" grpId="0"/>
      <p:bldP spid="13" grpId="0"/>
      <p:bldP spid="14" grpId="0"/>
      <p:bldP spid="15" grpId="0"/>
      <p:bldP spid="16" grpId="0"/>
      <p:bldP spid="17" grpId="0"/>
      <p:bldP spid="18" grpId="0"/>
      <p:bldP spid="19" grpId="0"/>
    </p:bldLst>
  </p:timing>
</p:sld>
</file>

<file path=ppt/slides/slide31.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sp>
        <p:nvSpPr>
          <p:cNvPr id="39938" name="Titre 1"/>
          <p:cNvSpPr txBox="1">
            <a:spLocks noGrp="1"/>
          </p:cNvSpPr>
          <p:nvPr>
            <p:ph type="title"/>
          </p:nvPr>
        </p:nvSpPr>
        <p:spPr>
          <a:xfrm>
            <a:off x="677863" y="0"/>
            <a:ext cx="8596312" cy="576263"/>
          </a:xfrm>
        </p:spPr>
        <p:txBody>
          <a:bodyPr anchorCtr="1"/>
          <a:lstStyle/>
          <a:p>
            <a:pPr algn="ctr" eaLnBrk="1"/>
            <a:r>
              <a:rPr sz="2900" b="1" smtClean="0">
                <a:latin typeface="Trebuchet MS" pitchFamily="34" charset="0"/>
              </a:rPr>
              <a:t>Plan du cours </a:t>
            </a:r>
            <a:r>
              <a:rPr sz="2300" b="1" smtClean="0">
                <a:latin typeface="Trebuchet MS" pitchFamily="34" charset="0"/>
              </a:rPr>
              <a:t>(suite)</a:t>
            </a:r>
            <a:endParaRPr sz="2900" smtClean="0">
              <a:latin typeface="Trebuchet MS" pitchFamily="34" charset="0"/>
            </a:endParaRPr>
          </a:p>
        </p:txBody>
      </p:sp>
      <p:sp>
        <p:nvSpPr>
          <p:cNvPr id="3" name="Espace réservé du contenu 2"/>
          <p:cNvSpPr txBox="1">
            <a:spLocks noGrp="1"/>
          </p:cNvSpPr>
          <p:nvPr>
            <p:ph idx="1"/>
          </p:nvPr>
        </p:nvSpPr>
        <p:spPr>
          <a:xfrm>
            <a:off x="2420938" y="731838"/>
            <a:ext cx="7229475" cy="5689600"/>
          </a:xfrm>
        </p:spPr>
        <p:txBody>
          <a:bodyPr>
            <a:noAutofit/>
          </a:bodyPr>
          <a:lstStyle/>
          <a:p>
            <a:pPr marL="0" indent="0" eaLnBrk="1" fontAlgn="auto">
              <a:spcAft>
                <a:spcPts val="0"/>
              </a:spcAft>
              <a:buFont typeface="Wingdings 3"/>
              <a:buNone/>
              <a:defRPr/>
            </a:pPr>
            <a:r>
              <a:rPr sz="2000" b="1" smtClean="0"/>
              <a:t>		PARTIE 1 : GENERALITE</a:t>
            </a:r>
            <a:endParaRPr sz="2000" smtClean="0"/>
          </a:p>
          <a:p>
            <a:pPr eaLnBrk="1" fontAlgn="auto">
              <a:spcAft>
                <a:spcPts val="0"/>
              </a:spcAft>
              <a:buFont typeface="Wingdings 3"/>
              <a:buChar char=""/>
              <a:defRPr/>
            </a:pPr>
            <a:r>
              <a:rPr sz="2000" smtClean="0"/>
              <a:t>Chapitre 1 : Historique de la Qualité </a:t>
            </a:r>
          </a:p>
          <a:p>
            <a:pPr eaLnBrk="1" fontAlgn="auto">
              <a:spcAft>
                <a:spcPts val="0"/>
              </a:spcAft>
              <a:buFont typeface="Wingdings 3"/>
              <a:buChar char=""/>
              <a:defRPr/>
            </a:pPr>
            <a:r>
              <a:rPr sz="2000" smtClean="0"/>
              <a:t>Chapitre 2 : Définition des concepts</a:t>
            </a:r>
          </a:p>
          <a:p>
            <a:pPr eaLnBrk="1" fontAlgn="auto">
              <a:spcAft>
                <a:spcPts val="0"/>
              </a:spcAft>
              <a:buFont typeface="Wingdings 3"/>
              <a:buChar char=""/>
              <a:defRPr/>
            </a:pPr>
            <a:r>
              <a:rPr sz="2800" smtClean="0"/>
              <a:t>Chapitre 3 : Les principes de la Qualité</a:t>
            </a:r>
          </a:p>
          <a:p>
            <a:pPr eaLnBrk="1" fontAlgn="auto">
              <a:spcAft>
                <a:spcPts val="0"/>
              </a:spcAft>
              <a:buFont typeface="Wingdings 3"/>
              <a:buChar char=""/>
              <a:defRPr/>
            </a:pPr>
            <a:r>
              <a:rPr sz="2000" smtClean="0"/>
              <a:t>Chapitre 4 : Les enjeux de la Qualité</a:t>
            </a:r>
          </a:p>
          <a:p>
            <a:pPr eaLnBrk="1" fontAlgn="auto">
              <a:spcAft>
                <a:spcPts val="0"/>
              </a:spcAft>
              <a:buFont typeface="Wingdings 3"/>
              <a:buChar char=""/>
              <a:defRPr/>
            </a:pPr>
            <a:endParaRPr sz="2000" b="1" smtClean="0"/>
          </a:p>
          <a:p>
            <a:pPr marL="0" indent="0" eaLnBrk="1" fontAlgn="auto">
              <a:spcAft>
                <a:spcPts val="0"/>
              </a:spcAft>
              <a:buFont typeface="Wingdings 3"/>
              <a:buNone/>
              <a:defRPr/>
            </a:pPr>
            <a:r>
              <a:rPr sz="2000" b="1" smtClean="0"/>
              <a:t>		PARTIE II : LA DEMARCHE QUALITE</a:t>
            </a:r>
            <a:endParaRPr sz="2000" smtClean="0"/>
          </a:p>
          <a:p>
            <a:pPr eaLnBrk="1" fontAlgn="auto">
              <a:spcAft>
                <a:spcPts val="0"/>
              </a:spcAft>
              <a:buFont typeface="Wingdings 3"/>
              <a:buChar char=""/>
              <a:defRPr/>
            </a:pPr>
            <a:r>
              <a:rPr sz="2000" smtClean="0"/>
              <a:t>Chapitre 1 : Définition et structuration</a:t>
            </a:r>
          </a:p>
          <a:p>
            <a:pPr eaLnBrk="1" fontAlgn="auto">
              <a:spcAft>
                <a:spcPts val="0"/>
              </a:spcAft>
              <a:buFont typeface="Wingdings 3"/>
              <a:buChar char=""/>
              <a:defRPr/>
            </a:pPr>
            <a:r>
              <a:rPr sz="2000" smtClean="0"/>
              <a:t>Chapitre 2 : Mise en œuvre de la démarche Qualité</a:t>
            </a:r>
          </a:p>
          <a:p>
            <a:pPr marL="0" indent="0" eaLnBrk="1" fontAlgn="auto">
              <a:spcAft>
                <a:spcPts val="0"/>
              </a:spcAft>
              <a:buFont typeface="Wingdings 3"/>
              <a:buNone/>
              <a:defRPr/>
            </a:pPr>
            <a:endParaRPr sz="2000" smtClean="0"/>
          </a:p>
          <a:p>
            <a:pPr marL="0" indent="0" eaLnBrk="1" fontAlgn="auto">
              <a:spcAft>
                <a:spcPts val="0"/>
              </a:spcAft>
              <a:buFont typeface="Wingdings 3"/>
              <a:buNone/>
              <a:defRPr/>
            </a:pPr>
            <a:r>
              <a:rPr sz="2000" b="1" smtClean="0"/>
              <a:t>		PARTIE III : LA NORME ISO 9001 ET CERTIFICATION</a:t>
            </a:r>
            <a:endParaRPr sz="2000" smtClean="0"/>
          </a:p>
          <a:p>
            <a:pPr eaLnBrk="1" fontAlgn="auto">
              <a:spcAft>
                <a:spcPts val="0"/>
              </a:spcAft>
              <a:buFont typeface="Wingdings 3"/>
              <a:buChar char=""/>
              <a:defRPr/>
            </a:pPr>
            <a:r>
              <a:rPr sz="2000" smtClean="0"/>
              <a:t>Chapitre 1 : La norme ISO 9001</a:t>
            </a:r>
          </a:p>
          <a:p>
            <a:pPr eaLnBrk="1" fontAlgn="auto">
              <a:spcAft>
                <a:spcPts val="0"/>
              </a:spcAft>
              <a:buFont typeface="Wingdings 3"/>
              <a:buChar char=""/>
              <a:defRPr/>
            </a:pPr>
            <a:r>
              <a:rPr sz="2000" smtClean="0"/>
              <a:t>Chapitre 2 : Le processus de certification </a:t>
            </a:r>
          </a:p>
          <a:p>
            <a:pPr eaLnBrk="1" fontAlgn="auto">
              <a:spcAft>
                <a:spcPts val="0"/>
              </a:spcAft>
              <a:buFont typeface="Wingdings 3"/>
              <a:buChar char=""/>
              <a:defRPr/>
            </a:pPr>
            <a:endParaRPr sz="2000" smtClean="0"/>
          </a:p>
        </p:txBody>
      </p:sp>
      <p:sp>
        <p:nvSpPr>
          <p:cNvPr id="39940" name="Rectangle 3"/>
          <p:cNvSpPr>
            <a:spLocks noChangeArrowheads="1"/>
          </p:cNvSpPr>
          <p:nvPr/>
        </p:nvSpPr>
        <p:spPr bwMode="auto">
          <a:xfrm>
            <a:off x="2420938" y="2630488"/>
            <a:ext cx="7229475" cy="3995737"/>
          </a:xfrm>
          <a:prstGeom prst="rect">
            <a:avLst/>
          </a:prstGeom>
          <a:solidFill>
            <a:srgbClr val="D9D9D9">
              <a:alpha val="74117"/>
            </a:srgbClr>
          </a:solidFill>
          <a:ln w="9525">
            <a:noFill/>
            <a:miter lim="800000"/>
            <a:headEnd/>
            <a:tailEnd/>
          </a:ln>
        </p:spPr>
        <p:txBody>
          <a:bodyPr anchor="ctr" anchorCtr="1"/>
          <a:lstStyle/>
          <a:p>
            <a:pPr algn="ctr" eaLnBrk="1" hangingPunct="1"/>
            <a:endParaRPr lang="fr-FR">
              <a:solidFill>
                <a:srgbClr val="FFFFFF"/>
              </a:solidFill>
            </a:endParaRPr>
          </a:p>
        </p:txBody>
      </p:sp>
      <p:sp>
        <p:nvSpPr>
          <p:cNvPr id="39941" name="Rectangle 4"/>
          <p:cNvSpPr>
            <a:spLocks noChangeArrowheads="1"/>
          </p:cNvSpPr>
          <p:nvPr/>
        </p:nvSpPr>
        <p:spPr bwMode="auto">
          <a:xfrm>
            <a:off x="2420938" y="1154113"/>
            <a:ext cx="7229475" cy="828675"/>
          </a:xfrm>
          <a:prstGeom prst="rect">
            <a:avLst/>
          </a:prstGeom>
          <a:solidFill>
            <a:srgbClr val="D9D9D9">
              <a:alpha val="74117"/>
            </a:srgbClr>
          </a:solidFill>
          <a:ln w="9525">
            <a:noFill/>
            <a:miter lim="800000"/>
            <a:headEnd/>
            <a:tailEnd/>
          </a:ln>
        </p:spPr>
        <p:txBody>
          <a:bodyPr anchor="ctr" anchorCtr="1"/>
          <a:lstStyle/>
          <a:p>
            <a:pPr algn="ctr" eaLnBrk="1" hangingPunct="1"/>
            <a:endParaRPr lang="fr-FR">
              <a:solidFill>
                <a:srgbClr val="FFFFFF"/>
              </a:solidFill>
            </a:endParaRPr>
          </a:p>
        </p:txBody>
      </p:sp>
      <p:sp>
        <p:nvSpPr>
          <p:cNvPr id="39942"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39943"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2152C8FE-9558-470B-8BAF-2D9B5BD9BA98}" type="slidenum">
              <a:rPr lang="en-US" sz="900">
                <a:solidFill>
                  <a:srgbClr val="5FCBEF"/>
                </a:solidFill>
                <a:latin typeface="Trebuchet MS" pitchFamily="34" charset="0"/>
              </a:rPr>
              <a:pPr algn="r" defTabSz="457200" eaLnBrk="1" hangingPunct="1"/>
              <a:t>31</a:t>
            </a:fld>
            <a:endParaRPr lang="en-US" sz="900">
              <a:solidFill>
                <a:srgbClr val="5FCBEF"/>
              </a:solidFill>
              <a:latin typeface="Trebuchet MS" pitchFamily="34" charset="0"/>
            </a:endParaRPr>
          </a:p>
        </p:txBody>
      </p:sp>
      <p:sp>
        <p:nvSpPr>
          <p:cNvPr id="39944" name="Espace réservé du pied de page 7"/>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39945" name="Espace réservé du pied de page 9"/>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39946" name="Espace réservé du numéro de diapositive 10"/>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0795D598-1EED-47A1-845A-1D1DBC460917}" type="slidenum">
              <a:rPr lang="en-US" sz="900">
                <a:solidFill>
                  <a:srgbClr val="5FCBEF"/>
                </a:solidFill>
                <a:latin typeface="Trebuchet MS" pitchFamily="34" charset="0"/>
              </a:rPr>
              <a:pPr algn="r" defTabSz="457200" eaLnBrk="1" hangingPunct="1"/>
              <a:t>31</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name="Slide69">
    <p:spTree>
      <p:nvGrpSpPr>
        <p:cNvPr id="1" name=""/>
        <p:cNvGrpSpPr/>
        <p:nvPr/>
      </p:nvGrpSpPr>
      <p:grpSpPr>
        <a:xfrm>
          <a:off x="0" y="0"/>
          <a:ext cx="0" cy="0"/>
          <a:chOff x="0" y="0"/>
          <a:chExt cx="0" cy="0"/>
        </a:xfrm>
      </p:grpSpPr>
      <p:sp>
        <p:nvSpPr>
          <p:cNvPr id="40962" name="Titre 1"/>
          <p:cNvSpPr txBox="1">
            <a:spLocks noGrp="1"/>
          </p:cNvSpPr>
          <p:nvPr>
            <p:ph type="title"/>
          </p:nvPr>
        </p:nvSpPr>
        <p:spPr>
          <a:xfrm>
            <a:off x="677863" y="241300"/>
            <a:ext cx="10036175" cy="590550"/>
          </a:xfrm>
        </p:spPr>
        <p:txBody>
          <a:bodyPr/>
          <a:lstStyle/>
          <a:p>
            <a:pPr eaLnBrk="1"/>
            <a:r>
              <a:rPr sz="2800" smtClean="0">
                <a:latin typeface="Trebuchet MS" pitchFamily="34" charset="0"/>
              </a:rPr>
              <a:t>LES PRINCIPES DU MANAGEMENT DE LA QUALITE ISO 9001</a:t>
            </a:r>
          </a:p>
        </p:txBody>
      </p:sp>
      <p:graphicFrame>
        <p:nvGraphicFramePr>
          <p:cNvPr id="3" name="Espace réservé du contenu 5"/>
          <p:cNvGraphicFramePr>
            <a:graphicFrameLocks noGrp="1"/>
          </p:cNvGraphicFramePr>
          <p:nvPr>
            <p:ph idx="1"/>
          </p:nvPr>
        </p:nvGraphicFramePr>
        <p:xfrm>
          <a:off x="773113" y="982663"/>
          <a:ext cx="9544306" cy="5181600"/>
        </p:xfrm>
        <a:graphic>
          <a:graphicData uri="http://schemas.openxmlformats.org/drawingml/2006/table">
            <a:tbl>
              <a:tblPr firstRow="1" bandRow="1">
                <a:effectLst/>
                <a:tableStyleId>{5C22544A-7EE6-4342-B048-85BDC9FD1C3A}</a:tableStyleId>
              </a:tblPr>
              <a:tblGrid>
                <a:gridCol w="4772153"/>
                <a:gridCol w="4772153"/>
              </a:tblGrid>
              <a:tr h="578257">
                <a:tc>
                  <a:txBody>
                    <a:bodyPr/>
                    <a:lstStyle/>
                    <a:p>
                      <a:pPr lvl="0" algn="ctr"/>
                      <a:r>
                        <a:rPr lang="fr-FR" sz="2000" dirty="0"/>
                        <a:t>LES 8 PRINCIPES DE LA NORMES ISO 9001:2008</a:t>
                      </a:r>
                    </a:p>
                  </a:txBody>
                  <a:tcPr/>
                </a:tc>
                <a:tc>
                  <a:txBody>
                    <a:bodyPr/>
                    <a:lstStyle/>
                    <a:p>
                      <a:pPr marL="0" marR="0" lvl="0" indent="0" algn="ctr" defTabSz="914400" rtl="0" fontAlgn="auto" hangingPunct="1">
                        <a:lnSpc>
                          <a:spcPct val="100000"/>
                        </a:lnSpc>
                        <a:spcBef>
                          <a:spcPts val="0"/>
                        </a:spcBef>
                        <a:spcAft>
                          <a:spcPts val="0"/>
                        </a:spcAft>
                        <a:buNone/>
                        <a:tabLst/>
                      </a:pPr>
                      <a:r>
                        <a:rPr lang="fr-FR" sz="2000"/>
                        <a:t>LES 7 PRINCIPES DE LA NORMES ISO 9001:2015</a:t>
                      </a:r>
                    </a:p>
                  </a:txBody>
                  <a:tcPr/>
                </a:tc>
              </a:tr>
              <a:tr h="3961848">
                <a:tc>
                  <a:txBody>
                    <a:bodyPr/>
                    <a:lstStyle/>
                    <a:p>
                      <a:pPr marL="342900" lvl="0" indent="-342900">
                        <a:buSzPct val="100000"/>
                        <a:buFont typeface="+mj-lt"/>
                        <a:buAutoNum type="arabicPeriod"/>
                      </a:pPr>
                      <a:r>
                        <a:rPr lang="fr-FR" sz="1800" b="1" i="0" u="none" strike="noStrike" kern="1200" baseline="0">
                          <a:solidFill>
                            <a:srgbClr val="000000"/>
                          </a:solidFill>
                          <a:latin typeface="Calibri"/>
                          <a:ea typeface=""/>
                          <a:cs typeface=""/>
                        </a:rPr>
                        <a:t>ORIENTATION CLIENT </a:t>
                      </a:r>
                    </a:p>
                    <a:p>
                      <a:pPr marL="342900" lvl="0" indent="-342900">
                        <a:buSzPct val="100000"/>
                        <a:buFont typeface="+mj-lt"/>
                        <a:buAutoNum type="arabicPeriod"/>
                      </a:pPr>
                      <a:endParaRPr lang="fr-FR" sz="1800" b="0" i="0" u="none" strike="noStrike" kern="1200" baseline="0">
                        <a:solidFill>
                          <a:srgbClr val="000000"/>
                        </a:solidFill>
                        <a:latin typeface="Calibri"/>
                        <a:ea typeface=""/>
                        <a:cs typeface=""/>
                      </a:endParaRPr>
                    </a:p>
                    <a:p>
                      <a:pPr marL="342900" lvl="0" indent="-342900">
                        <a:buSzPct val="100000"/>
                        <a:buFont typeface="+mj-lt"/>
                        <a:buAutoNum type="arabicPeriod"/>
                      </a:pPr>
                      <a:r>
                        <a:rPr lang="fr-FR" sz="1800" b="1" i="0" u="none" strike="noStrike" kern="1200" baseline="0">
                          <a:solidFill>
                            <a:srgbClr val="000000"/>
                          </a:solidFill>
                          <a:latin typeface="Calibri"/>
                          <a:ea typeface=""/>
                          <a:cs typeface=""/>
                        </a:rPr>
                        <a:t>LEADERSHIP </a:t>
                      </a:r>
                    </a:p>
                    <a:p>
                      <a:pPr marL="342900" lvl="0" indent="-342900">
                        <a:buSzPct val="100000"/>
                        <a:buFont typeface="+mj-lt"/>
                        <a:buAutoNum type="arabicPeriod"/>
                      </a:pPr>
                      <a:endParaRPr lang="fr-FR" sz="1800" b="0" i="0" u="none" strike="noStrike" kern="1200" baseline="0">
                        <a:solidFill>
                          <a:srgbClr val="000000"/>
                        </a:solidFill>
                        <a:latin typeface="Calibri"/>
                        <a:ea typeface=""/>
                        <a:cs typeface=""/>
                      </a:endParaRPr>
                    </a:p>
                    <a:p>
                      <a:pPr marL="342900" lvl="0" indent="-342900">
                        <a:buSzPct val="100000"/>
                        <a:buFont typeface="+mj-lt"/>
                        <a:buAutoNum type="arabicPeriod"/>
                      </a:pPr>
                      <a:r>
                        <a:rPr lang="fr-FR" sz="1800" b="1" i="0" u="none" strike="noStrike" kern="1200" baseline="0">
                          <a:solidFill>
                            <a:srgbClr val="000000"/>
                          </a:solidFill>
                          <a:latin typeface="Calibri"/>
                          <a:ea typeface=""/>
                          <a:cs typeface=""/>
                        </a:rPr>
                        <a:t>IMPLICATION DU PERSONNEL </a:t>
                      </a:r>
                    </a:p>
                    <a:p>
                      <a:pPr marL="342900" lvl="0" indent="-342900">
                        <a:buSzPct val="100000"/>
                        <a:buFont typeface="+mj-lt"/>
                        <a:buAutoNum type="arabicPeriod"/>
                      </a:pPr>
                      <a:endParaRPr lang="fr-FR" sz="1800" b="0" i="0" u="none" strike="noStrike" kern="1200" baseline="0">
                        <a:solidFill>
                          <a:srgbClr val="000000"/>
                        </a:solidFill>
                        <a:latin typeface="Calibri"/>
                        <a:ea typeface=""/>
                        <a:cs typeface=""/>
                      </a:endParaRPr>
                    </a:p>
                    <a:p>
                      <a:pPr marL="342900" lvl="0" indent="-342900">
                        <a:buSzPct val="100000"/>
                        <a:buFont typeface="+mj-lt"/>
                        <a:buAutoNum type="arabicPeriod"/>
                      </a:pPr>
                      <a:r>
                        <a:rPr lang="fr-FR" sz="1800" b="1" i="0" u="none" strike="noStrike" kern="1200" baseline="0">
                          <a:solidFill>
                            <a:srgbClr val="000000"/>
                          </a:solidFill>
                          <a:latin typeface="Calibri"/>
                          <a:ea typeface=""/>
                          <a:cs typeface=""/>
                        </a:rPr>
                        <a:t>APPROCHE PROCESSUS </a:t>
                      </a:r>
                    </a:p>
                    <a:p>
                      <a:pPr marL="342900" lvl="0" indent="-342900">
                        <a:buSzPct val="100000"/>
                        <a:buFont typeface="+mj-lt"/>
                        <a:buAutoNum type="arabicPeriod"/>
                      </a:pPr>
                      <a:endParaRPr lang="fr-FR" sz="1800" b="0" i="0" u="none" strike="noStrike" kern="1200" baseline="0">
                        <a:solidFill>
                          <a:srgbClr val="000000"/>
                        </a:solidFill>
                        <a:latin typeface="Calibri"/>
                        <a:ea typeface=""/>
                        <a:cs typeface=""/>
                      </a:endParaRPr>
                    </a:p>
                    <a:p>
                      <a:pPr marL="342900" lvl="0" indent="-342900">
                        <a:buSzPct val="100000"/>
                        <a:buFont typeface="+mj-lt"/>
                        <a:buAutoNum type="arabicPeriod"/>
                      </a:pPr>
                      <a:r>
                        <a:rPr lang="fr-FR" sz="1800" b="1" i="0" u="none" strike="noStrike" kern="1200" baseline="0">
                          <a:solidFill>
                            <a:srgbClr val="FF0000"/>
                          </a:solidFill>
                          <a:latin typeface="Calibri"/>
                          <a:ea typeface=""/>
                          <a:cs typeface=""/>
                        </a:rPr>
                        <a:t>APPROCHE SYSTEME </a:t>
                      </a:r>
                    </a:p>
                    <a:p>
                      <a:pPr marL="342900" lvl="0" indent="-342900">
                        <a:buSzPct val="100000"/>
                        <a:buFont typeface="+mj-lt"/>
                        <a:buAutoNum type="arabicPeriod"/>
                      </a:pPr>
                      <a:endParaRPr lang="fr-FR" sz="1800" b="0" i="0" u="none" strike="noStrike" kern="1200" baseline="0">
                        <a:solidFill>
                          <a:srgbClr val="000000"/>
                        </a:solidFill>
                        <a:latin typeface="Calibri"/>
                        <a:ea typeface=""/>
                        <a:cs typeface=""/>
                      </a:endParaRPr>
                    </a:p>
                    <a:p>
                      <a:pPr marL="342900" lvl="0" indent="-342900">
                        <a:buSzPct val="100000"/>
                        <a:buFont typeface="+mj-lt"/>
                        <a:buAutoNum type="arabicPeriod"/>
                      </a:pPr>
                      <a:r>
                        <a:rPr lang="fr-FR" sz="1800" b="1" i="0" u="none" strike="noStrike" kern="1200" baseline="0">
                          <a:solidFill>
                            <a:srgbClr val="000000"/>
                          </a:solidFill>
                          <a:latin typeface="Calibri"/>
                          <a:ea typeface=""/>
                          <a:cs typeface=""/>
                        </a:rPr>
                        <a:t>AMELIORATION CONTINUE </a:t>
                      </a:r>
                    </a:p>
                    <a:p>
                      <a:pPr marL="342900" lvl="0" indent="-342900">
                        <a:buSzPct val="100000"/>
                        <a:buFont typeface="+mj-lt"/>
                        <a:buAutoNum type="arabicPeriod"/>
                      </a:pPr>
                      <a:endParaRPr lang="fr-FR" sz="1800" b="0" i="0" u="none" strike="noStrike" kern="1200" baseline="0">
                        <a:solidFill>
                          <a:srgbClr val="000000"/>
                        </a:solidFill>
                        <a:latin typeface="Calibri"/>
                        <a:ea typeface=""/>
                        <a:cs typeface=""/>
                      </a:endParaRPr>
                    </a:p>
                    <a:p>
                      <a:pPr marL="342900" lvl="0" indent="-342900">
                        <a:buSzPct val="100000"/>
                        <a:buFont typeface="+mj-lt"/>
                        <a:buAutoNum type="arabicPeriod"/>
                      </a:pPr>
                      <a:r>
                        <a:rPr lang="fr-FR" sz="1800" b="1" i="0" u="none" strike="noStrike" kern="1200" baseline="0">
                          <a:solidFill>
                            <a:srgbClr val="000000"/>
                          </a:solidFill>
                          <a:latin typeface="Calibri"/>
                          <a:ea typeface=""/>
                          <a:cs typeface=""/>
                        </a:rPr>
                        <a:t>APPROCHE FACTUELLE </a:t>
                      </a:r>
                    </a:p>
                    <a:p>
                      <a:pPr marL="342900" lvl="0" indent="-342900">
                        <a:buSzPct val="100000"/>
                        <a:buFont typeface="+mj-lt"/>
                        <a:buAutoNum type="arabicPeriod"/>
                      </a:pPr>
                      <a:endParaRPr lang="fr-FR" sz="1800" b="0" i="0" u="none" strike="noStrike" kern="1200" baseline="0">
                        <a:solidFill>
                          <a:srgbClr val="000000"/>
                        </a:solidFill>
                        <a:latin typeface="Calibri"/>
                        <a:ea typeface=""/>
                        <a:cs typeface=""/>
                      </a:endParaRPr>
                    </a:p>
                    <a:p>
                      <a:pPr marL="342900" lvl="0" indent="-342900">
                        <a:buSzPct val="100000"/>
                        <a:buFont typeface="+mj-lt"/>
                        <a:buAutoNum type="arabicPeriod"/>
                      </a:pPr>
                      <a:r>
                        <a:rPr lang="fr-FR" sz="1800" b="1" i="0" u="none" strike="noStrike" kern="1200" baseline="0">
                          <a:solidFill>
                            <a:srgbClr val="000000"/>
                          </a:solidFill>
                          <a:latin typeface="Calibri"/>
                          <a:ea typeface=""/>
                          <a:cs typeface=""/>
                        </a:rPr>
                        <a:t>RELATIONS MUTUELLES BENEFIQUES AVEC LES FOURNISSEURS </a:t>
                      </a:r>
                      <a:endParaRPr lang="fr-FR"/>
                    </a:p>
                  </a:txBody>
                  <a:tcPr/>
                </a:tc>
                <a:tc>
                  <a:txBody>
                    <a:bodyPr/>
                    <a:lstStyle/>
                    <a:p>
                      <a:pPr marL="342900" lvl="0" indent="-342900">
                        <a:buSzPct val="100000"/>
                        <a:buFont typeface="+mj-lt"/>
                        <a:buAutoNum type="arabicPeriod"/>
                      </a:pPr>
                      <a:r>
                        <a:rPr lang="fr-FR" sz="1800" b="1" i="0" u="none" strike="noStrike" kern="1200" baseline="0" dirty="0">
                          <a:solidFill>
                            <a:srgbClr val="000000"/>
                          </a:solidFill>
                          <a:latin typeface="Calibri"/>
                          <a:ea typeface=""/>
                          <a:cs typeface=""/>
                        </a:rPr>
                        <a:t>ORIENTATION CLIENT </a:t>
                      </a:r>
                    </a:p>
                    <a:p>
                      <a:pPr marL="342900" lvl="0" indent="-342900">
                        <a:buSzPct val="100000"/>
                        <a:buFont typeface="+mj-lt"/>
                        <a:buAutoNum type="arabicPeriod"/>
                      </a:pPr>
                      <a:endParaRPr lang="fr-FR" sz="1800" b="0" i="0" u="none" strike="noStrike" kern="1200" baseline="0" dirty="0">
                        <a:solidFill>
                          <a:srgbClr val="000000"/>
                        </a:solidFill>
                        <a:latin typeface="Calibri"/>
                        <a:ea typeface=""/>
                        <a:cs typeface=""/>
                      </a:endParaRPr>
                    </a:p>
                    <a:p>
                      <a:pPr marL="342900" lvl="0" indent="-342900">
                        <a:buSzPct val="100000"/>
                        <a:buFont typeface="+mj-lt"/>
                        <a:buAutoNum type="arabicPeriod"/>
                      </a:pPr>
                      <a:r>
                        <a:rPr lang="fr-FR" sz="1800" b="1" i="0" u="none" strike="noStrike" kern="1200" baseline="0" dirty="0">
                          <a:solidFill>
                            <a:srgbClr val="000000"/>
                          </a:solidFill>
                          <a:latin typeface="Calibri"/>
                          <a:ea typeface=""/>
                          <a:cs typeface=""/>
                        </a:rPr>
                        <a:t>LEADERSHIP </a:t>
                      </a:r>
                    </a:p>
                    <a:p>
                      <a:pPr marL="342900" lvl="0" indent="-342900">
                        <a:buSzPct val="100000"/>
                        <a:buFont typeface="+mj-lt"/>
                        <a:buAutoNum type="arabicPeriod"/>
                      </a:pPr>
                      <a:endParaRPr lang="fr-FR" sz="1800" b="0" i="0" u="none" strike="noStrike" kern="1200" baseline="0" dirty="0">
                        <a:solidFill>
                          <a:srgbClr val="000000"/>
                        </a:solidFill>
                        <a:latin typeface="Calibri"/>
                        <a:ea typeface=""/>
                        <a:cs typeface=""/>
                      </a:endParaRPr>
                    </a:p>
                    <a:p>
                      <a:pPr marL="342900" lvl="0" indent="-342900">
                        <a:buSzPct val="100000"/>
                        <a:buFont typeface="+mj-lt"/>
                        <a:buAutoNum type="arabicPeriod"/>
                      </a:pPr>
                      <a:r>
                        <a:rPr lang="fr-FR" sz="1800" b="1" i="0" u="none" strike="noStrike" kern="1200" baseline="0" dirty="0">
                          <a:solidFill>
                            <a:srgbClr val="000000"/>
                          </a:solidFill>
                          <a:latin typeface="Calibri"/>
                          <a:ea typeface=""/>
                          <a:cs typeface=""/>
                        </a:rPr>
                        <a:t>IMPLICATION DU PERSONNEL </a:t>
                      </a:r>
                    </a:p>
                    <a:p>
                      <a:pPr marL="342900" lvl="0" indent="-342900">
                        <a:buSzPct val="100000"/>
                        <a:buFont typeface="+mj-lt"/>
                        <a:buAutoNum type="arabicPeriod"/>
                      </a:pPr>
                      <a:endParaRPr lang="fr-FR" sz="1800" b="0" i="0" u="none" strike="noStrike" kern="1200" baseline="0" dirty="0">
                        <a:solidFill>
                          <a:srgbClr val="000000"/>
                        </a:solidFill>
                        <a:latin typeface="Calibri"/>
                        <a:ea typeface=""/>
                        <a:cs typeface=""/>
                      </a:endParaRPr>
                    </a:p>
                    <a:p>
                      <a:pPr marL="342900" lvl="0" indent="-342900">
                        <a:buSzPct val="100000"/>
                        <a:buFont typeface="+mj-lt"/>
                        <a:buAutoNum type="arabicPeriod"/>
                      </a:pPr>
                      <a:r>
                        <a:rPr lang="fr-FR" sz="1800" b="1" i="0" u="none" strike="noStrike" kern="1200" baseline="0" dirty="0">
                          <a:solidFill>
                            <a:srgbClr val="000000"/>
                          </a:solidFill>
                          <a:latin typeface="Calibri"/>
                          <a:ea typeface=""/>
                          <a:cs typeface=""/>
                        </a:rPr>
                        <a:t>APPROCHE PROCESSUS </a:t>
                      </a:r>
                      <a:endParaRPr lang="fr-FR" sz="1800" b="0" i="0" u="none" strike="noStrike" kern="1200" baseline="0" dirty="0">
                        <a:solidFill>
                          <a:srgbClr val="000000"/>
                        </a:solidFill>
                        <a:latin typeface="Calibri"/>
                        <a:ea typeface=""/>
                        <a:cs typeface=""/>
                      </a:endParaRPr>
                    </a:p>
                    <a:p>
                      <a:pPr marL="342900" lvl="0" indent="-342900">
                        <a:buSzPct val="100000"/>
                        <a:buFont typeface="+mj-lt"/>
                        <a:buAutoNum type="arabicPeriod"/>
                      </a:pPr>
                      <a:endParaRPr lang="fr-FR" sz="1800" b="0" i="0" u="none" strike="noStrike" kern="1200" baseline="0" dirty="0">
                        <a:solidFill>
                          <a:srgbClr val="000000"/>
                        </a:solidFill>
                        <a:latin typeface="Calibri"/>
                        <a:ea typeface=""/>
                        <a:cs typeface=""/>
                      </a:endParaRPr>
                    </a:p>
                    <a:p>
                      <a:pPr marL="342900" lvl="0" indent="-342900">
                        <a:buSzPct val="100000"/>
                        <a:buFont typeface="+mj-lt"/>
                        <a:buAutoNum type="arabicPeriod"/>
                      </a:pPr>
                      <a:r>
                        <a:rPr lang="fr-FR" sz="1800" b="1" i="0" u="none" strike="noStrike" kern="1200" baseline="0" dirty="0" smtClean="0">
                          <a:solidFill>
                            <a:srgbClr val="000000"/>
                          </a:solidFill>
                          <a:latin typeface="Calibri"/>
                          <a:ea typeface=""/>
                          <a:cs typeface=""/>
                        </a:rPr>
                        <a:t>AMÉLIORATION </a:t>
                      </a:r>
                      <a:r>
                        <a:rPr lang="fr-FR" sz="1800" b="1" i="0" u="none" strike="noStrike" kern="1200" baseline="0" dirty="0">
                          <a:solidFill>
                            <a:srgbClr val="000000"/>
                          </a:solidFill>
                          <a:latin typeface="Calibri"/>
                          <a:ea typeface=""/>
                          <a:cs typeface=""/>
                        </a:rPr>
                        <a:t>CONTINUE </a:t>
                      </a:r>
                    </a:p>
                    <a:p>
                      <a:pPr marL="342900" lvl="0" indent="-342900">
                        <a:buSzPct val="100000"/>
                        <a:buFont typeface="+mj-lt"/>
                        <a:buAutoNum type="arabicPeriod"/>
                      </a:pPr>
                      <a:endParaRPr lang="fr-FR" sz="1800" b="0" i="0" u="none" strike="noStrike" kern="1200" baseline="0" dirty="0">
                        <a:solidFill>
                          <a:srgbClr val="000000"/>
                        </a:solidFill>
                        <a:latin typeface="Calibri"/>
                        <a:ea typeface=""/>
                        <a:cs typeface=""/>
                      </a:endParaRPr>
                    </a:p>
                    <a:p>
                      <a:pPr marL="342900" lvl="0" indent="-342900">
                        <a:buSzPct val="100000"/>
                        <a:buFont typeface="+mj-lt"/>
                        <a:buAutoNum type="arabicPeriod"/>
                      </a:pPr>
                      <a:r>
                        <a:rPr lang="fr-FR" sz="1800" b="1" i="0" u="none" strike="noStrike" kern="1200" baseline="0" dirty="0">
                          <a:solidFill>
                            <a:srgbClr val="000000"/>
                          </a:solidFill>
                          <a:latin typeface="Calibri"/>
                          <a:ea typeface=""/>
                          <a:cs typeface=""/>
                        </a:rPr>
                        <a:t>APPROCHE FACTUELLE </a:t>
                      </a:r>
                    </a:p>
                    <a:p>
                      <a:pPr marL="342900" lvl="0" indent="-342900">
                        <a:buSzPct val="100000"/>
                        <a:buFont typeface="+mj-lt"/>
                        <a:buAutoNum type="arabicPeriod"/>
                      </a:pPr>
                      <a:endParaRPr lang="fr-FR" sz="1800" b="0" i="0" u="none" strike="noStrike" kern="1200" baseline="0" dirty="0">
                        <a:solidFill>
                          <a:srgbClr val="000000"/>
                        </a:solidFill>
                        <a:latin typeface="Calibri"/>
                        <a:ea typeface=""/>
                        <a:cs typeface=""/>
                      </a:endParaRPr>
                    </a:p>
                    <a:p>
                      <a:pPr marL="342900" lvl="0" indent="-342900">
                        <a:buSzPct val="100000"/>
                        <a:buFont typeface="+mj-lt"/>
                        <a:buAutoNum type="arabicPeriod"/>
                      </a:pPr>
                      <a:r>
                        <a:rPr lang="fr-FR" sz="1800" b="1" i="0" u="none" strike="noStrike" kern="1200" baseline="0" dirty="0">
                          <a:solidFill>
                            <a:srgbClr val="000000"/>
                          </a:solidFill>
                          <a:latin typeface="Calibri"/>
                          <a:ea typeface=""/>
                          <a:cs typeface=""/>
                        </a:rPr>
                        <a:t>MANAGEMENT DES RELATIONS AVEC LES </a:t>
                      </a:r>
                      <a:r>
                        <a:rPr lang="fr-FR" sz="1800" b="1" i="0" u="none" strike="noStrike" kern="1200" baseline="0">
                          <a:solidFill>
                            <a:srgbClr val="000000"/>
                          </a:solidFill>
                          <a:latin typeface="Calibri"/>
                          <a:ea typeface=""/>
                          <a:cs typeface=""/>
                        </a:rPr>
                        <a:t>PARTIES </a:t>
                      </a:r>
                      <a:r>
                        <a:rPr lang="fr-FR" sz="1800" b="1" i="0" u="none" strike="noStrike" kern="1200" baseline="0" smtClean="0">
                          <a:solidFill>
                            <a:srgbClr val="000000"/>
                          </a:solidFill>
                          <a:latin typeface="Calibri"/>
                          <a:ea typeface=""/>
                          <a:cs typeface=""/>
                        </a:rPr>
                        <a:t>INTÉRESSÉES </a:t>
                      </a:r>
                      <a:endParaRPr lang="fr-FR" dirty="0"/>
                    </a:p>
                  </a:txBody>
                  <a:tcPr/>
                </a:tc>
              </a:tr>
            </a:tbl>
          </a:graphicData>
        </a:graphic>
      </p:graphicFrame>
      <p:sp>
        <p:nvSpPr>
          <p:cNvPr id="40974"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40975"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C48B78FF-9136-4B0A-B67E-03AEBB12FACD}" type="slidenum">
              <a:rPr lang="en-US" sz="900">
                <a:solidFill>
                  <a:srgbClr val="5FCBEF"/>
                </a:solidFill>
                <a:latin typeface="Trebuchet MS" pitchFamily="34" charset="0"/>
              </a:rPr>
              <a:pPr algn="r" defTabSz="457200" eaLnBrk="1" hangingPunct="1"/>
              <a:t>32</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41986" name="Titre 1"/>
          <p:cNvSpPr txBox="1">
            <a:spLocks noGrp="1"/>
          </p:cNvSpPr>
          <p:nvPr>
            <p:ph type="title"/>
          </p:nvPr>
        </p:nvSpPr>
        <p:spPr>
          <a:xfrm>
            <a:off x="1549400" y="334963"/>
            <a:ext cx="8596313" cy="823912"/>
          </a:xfrm>
        </p:spPr>
        <p:txBody>
          <a:bodyPr anchorCtr="1"/>
          <a:lstStyle/>
          <a:p>
            <a:pPr algn="ctr" eaLnBrk="1"/>
            <a:r>
              <a:rPr sz="4800" b="1" smtClean="0">
                <a:latin typeface="Trebuchet MS" pitchFamily="34" charset="0"/>
              </a:rPr>
              <a:t>1- Orientation client</a:t>
            </a:r>
          </a:p>
        </p:txBody>
      </p:sp>
      <p:sp>
        <p:nvSpPr>
          <p:cNvPr id="41987" name="Espace réservé du contenu 2"/>
          <p:cNvSpPr txBox="1">
            <a:spLocks noGrp="1"/>
          </p:cNvSpPr>
          <p:nvPr>
            <p:ph idx="1"/>
          </p:nvPr>
        </p:nvSpPr>
        <p:spPr>
          <a:xfrm>
            <a:off x="515938" y="1754188"/>
            <a:ext cx="10961687" cy="3459162"/>
          </a:xfrm>
        </p:spPr>
        <p:txBody>
          <a:bodyPr/>
          <a:lstStyle/>
          <a:p>
            <a:pPr marL="0" indent="0" eaLnBrk="1">
              <a:buFont typeface="Wingdings 3" pitchFamily="18" charset="2"/>
              <a:buNone/>
            </a:pPr>
            <a:r>
              <a:rPr sz="4000" smtClean="0">
                <a:latin typeface="Trebuchet MS" pitchFamily="34" charset="0"/>
              </a:rPr>
              <a:t>Les organismes dépendent de leurs clients, il convient donc qu’ils en comprennent les besoins présents et futurs, qu’ils satisfassent leurs exigences et qu’ils s’efforcent d’aller</a:t>
            </a:r>
            <a:br>
              <a:rPr sz="4000" smtClean="0">
                <a:latin typeface="Trebuchet MS" pitchFamily="34" charset="0"/>
              </a:rPr>
            </a:br>
            <a:r>
              <a:rPr sz="4000" smtClean="0">
                <a:latin typeface="Trebuchet MS" pitchFamily="34" charset="0"/>
              </a:rPr>
              <a:t>au-devant de leurs attentes.</a:t>
            </a:r>
            <a:endParaRPr sz="4000" smtClean="0">
              <a:latin typeface="Calibri" pitchFamily="34" charset="0"/>
            </a:endParaRPr>
          </a:p>
        </p:txBody>
      </p:sp>
      <p:sp>
        <p:nvSpPr>
          <p:cNvPr id="41988"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41989"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A588CCDC-48DC-40EA-B5DF-DC193CEDFD8F}" type="slidenum">
              <a:rPr lang="en-US" sz="900">
                <a:solidFill>
                  <a:srgbClr val="5FCBEF"/>
                </a:solidFill>
                <a:latin typeface="Trebuchet MS" pitchFamily="34" charset="0"/>
              </a:rPr>
              <a:pPr algn="r" defTabSz="457200" eaLnBrk="1" hangingPunct="1"/>
              <a:t>33</a:t>
            </a:fld>
            <a:endParaRPr lang="en-US" sz="900">
              <a:solidFill>
                <a:srgbClr val="5FCBEF"/>
              </a:solidFill>
              <a:latin typeface="Trebuchet MS" pitchFamily="34" charset="0"/>
            </a:endParaRPr>
          </a:p>
        </p:txBody>
      </p:sp>
      <p:sp>
        <p:nvSpPr>
          <p:cNvPr id="41990"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41991" name="Espace réservé du pied de page 7"/>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41992" name="Espace réservé du numéro de diapositive 8"/>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B679615E-420E-4B85-A4CC-E425D09446DE}" type="slidenum">
              <a:rPr lang="en-US" sz="900">
                <a:solidFill>
                  <a:srgbClr val="5FCBEF"/>
                </a:solidFill>
                <a:latin typeface="Trebuchet MS" pitchFamily="34" charset="0"/>
              </a:rPr>
              <a:pPr algn="r" defTabSz="457200" eaLnBrk="1" hangingPunct="1"/>
              <a:t>33</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name="Slide71">
    <p:spTree>
      <p:nvGrpSpPr>
        <p:cNvPr id="1" name=""/>
        <p:cNvGrpSpPr/>
        <p:nvPr/>
      </p:nvGrpSpPr>
      <p:grpSpPr>
        <a:xfrm>
          <a:off x="0" y="0"/>
          <a:ext cx="0" cy="0"/>
          <a:chOff x="0" y="0"/>
          <a:chExt cx="0" cy="0"/>
        </a:xfrm>
      </p:grpSpPr>
      <p:sp>
        <p:nvSpPr>
          <p:cNvPr id="43010" name="Titre 1"/>
          <p:cNvSpPr txBox="1">
            <a:spLocks noGrp="1"/>
          </p:cNvSpPr>
          <p:nvPr>
            <p:ph type="title"/>
          </p:nvPr>
        </p:nvSpPr>
        <p:spPr>
          <a:xfrm>
            <a:off x="1522413" y="238125"/>
            <a:ext cx="8596312" cy="825500"/>
          </a:xfrm>
        </p:spPr>
        <p:txBody>
          <a:bodyPr anchorCtr="1"/>
          <a:lstStyle/>
          <a:p>
            <a:pPr algn="ctr" eaLnBrk="1"/>
            <a:r>
              <a:rPr sz="4800" b="1" smtClean="0">
                <a:latin typeface="Trebuchet MS" pitchFamily="34" charset="0"/>
              </a:rPr>
              <a:t>1- Orientation client </a:t>
            </a:r>
            <a:r>
              <a:rPr sz="2000" b="1" u="sng" smtClean="0">
                <a:latin typeface="Trebuchet MS" pitchFamily="34" charset="0"/>
              </a:rPr>
              <a:t>suite</a:t>
            </a:r>
          </a:p>
        </p:txBody>
      </p:sp>
      <p:sp>
        <p:nvSpPr>
          <p:cNvPr id="3" name="Espace réservé du contenu 2"/>
          <p:cNvSpPr txBox="1">
            <a:spLocks noGrp="1"/>
          </p:cNvSpPr>
          <p:nvPr>
            <p:ph idx="1"/>
          </p:nvPr>
        </p:nvSpPr>
        <p:spPr>
          <a:xfrm>
            <a:off x="-595313" y="1408113"/>
            <a:ext cx="12299951" cy="4816475"/>
          </a:xfrm>
        </p:spPr>
        <p:txBody>
          <a:bodyPr>
            <a:noAutofit/>
          </a:bodyPr>
          <a:lstStyle/>
          <a:p>
            <a:pPr marL="914400" lvl="2" indent="0" eaLnBrk="1" fontAlgn="auto">
              <a:spcAft>
                <a:spcPts val="0"/>
              </a:spcAft>
              <a:buFont typeface="Wingdings 3"/>
              <a:buNone/>
              <a:defRPr/>
            </a:pPr>
            <a:r>
              <a:rPr sz="3200" b="1" u="sng" smtClean="0">
                <a:latin typeface="Calibri" pitchFamily="34"/>
              </a:rPr>
              <a:t>Objectif:</a:t>
            </a:r>
          </a:p>
          <a:p>
            <a:pPr lvl="2" eaLnBrk="1" fontAlgn="auto">
              <a:spcAft>
                <a:spcPts val="0"/>
              </a:spcAft>
              <a:buFont typeface="Wingdings" pitchFamily="2"/>
              <a:buChar char="Ø"/>
              <a:defRPr/>
            </a:pPr>
            <a:r>
              <a:rPr sz="3200" smtClean="0">
                <a:latin typeface="Calibri" pitchFamily="34"/>
              </a:rPr>
              <a:t>Identifier et comprendre les besoins et attentes des clients</a:t>
            </a:r>
          </a:p>
          <a:p>
            <a:pPr lvl="2" eaLnBrk="1" fontAlgn="auto">
              <a:spcAft>
                <a:spcPts val="0"/>
              </a:spcAft>
              <a:buFont typeface="Wingdings" pitchFamily="2"/>
              <a:buChar char="Ø"/>
              <a:defRPr/>
            </a:pPr>
            <a:r>
              <a:rPr sz="3200" smtClean="0">
                <a:latin typeface="Calibri" pitchFamily="34"/>
              </a:rPr>
              <a:t>Communiquer ces besoins et attentes en interne</a:t>
            </a:r>
          </a:p>
          <a:p>
            <a:pPr lvl="2" eaLnBrk="1" fontAlgn="auto">
              <a:spcAft>
                <a:spcPts val="0"/>
              </a:spcAft>
              <a:buFont typeface="Wingdings" pitchFamily="2"/>
              <a:buChar char="Ø"/>
              <a:defRPr/>
            </a:pPr>
            <a:r>
              <a:rPr sz="3200" smtClean="0">
                <a:latin typeface="Calibri" pitchFamily="34"/>
              </a:rPr>
              <a:t>Mesurer la satisfaction du client et réagir sur les résultats.</a:t>
            </a:r>
            <a:endParaRPr sz="3200" smtClean="0"/>
          </a:p>
          <a:p>
            <a:pPr lvl="2" eaLnBrk="1" fontAlgn="auto">
              <a:spcAft>
                <a:spcPts val="0"/>
              </a:spcAft>
              <a:buFont typeface="Wingdings" pitchFamily="2"/>
              <a:buChar char="Ø"/>
              <a:defRPr/>
            </a:pPr>
            <a:r>
              <a:rPr sz="3200" smtClean="0">
                <a:latin typeface="Calibri" pitchFamily="34"/>
              </a:rPr>
              <a:t>Comprendre son environnement (marchés, concurrents, technologies, réglementations) et anticiper les évolutions</a:t>
            </a:r>
          </a:p>
          <a:p>
            <a:pPr lvl="2" eaLnBrk="1" fontAlgn="auto">
              <a:spcAft>
                <a:spcPts val="0"/>
              </a:spcAft>
              <a:buFont typeface="Wingdings" pitchFamily="2"/>
              <a:buChar char="Ø"/>
              <a:defRPr/>
            </a:pPr>
            <a:r>
              <a:rPr sz="3200" smtClean="0">
                <a:latin typeface="Calibri" pitchFamily="34"/>
              </a:rPr>
              <a:t>Développer le sentiment de confiance de la part du client</a:t>
            </a:r>
          </a:p>
          <a:p>
            <a:pPr lvl="2" eaLnBrk="1" fontAlgn="auto">
              <a:spcAft>
                <a:spcPts val="0"/>
              </a:spcAft>
              <a:buFont typeface="Wingdings" pitchFamily="2"/>
              <a:buChar char="Ø"/>
              <a:defRPr/>
            </a:pPr>
            <a:r>
              <a:rPr sz="3200" smtClean="0">
                <a:latin typeface="Calibri" pitchFamily="34"/>
              </a:rPr>
              <a:t>Accroître et fidéliser la clientèle</a:t>
            </a:r>
            <a:endParaRPr sz="4000" smtClean="0">
              <a:latin typeface="Calibri" pitchFamily="34"/>
            </a:endParaRPr>
          </a:p>
        </p:txBody>
      </p:sp>
      <p:sp>
        <p:nvSpPr>
          <p:cNvPr id="43012"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43013"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DB197427-7E0C-4D2B-AEE9-7465395598E6}" type="slidenum">
              <a:rPr lang="en-US" sz="900">
                <a:solidFill>
                  <a:srgbClr val="5FCBEF"/>
                </a:solidFill>
                <a:latin typeface="Trebuchet MS" pitchFamily="34" charset="0"/>
              </a:rPr>
              <a:pPr algn="r" defTabSz="457200" eaLnBrk="1" hangingPunct="1"/>
              <a:t>34</a:t>
            </a:fld>
            <a:endParaRPr lang="en-US" sz="900">
              <a:solidFill>
                <a:srgbClr val="5FCBEF"/>
              </a:solidFill>
              <a:latin typeface="Trebuchet MS" pitchFamily="34" charset="0"/>
            </a:endParaRPr>
          </a:p>
        </p:txBody>
      </p:sp>
      <p:sp>
        <p:nvSpPr>
          <p:cNvPr id="43014"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43015" name="Espace réservé du pied de page 7"/>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43016" name="Espace réservé du numéro de diapositive 8"/>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6191DCA9-000B-439D-A4D5-681CFA7F3080}" type="slidenum">
              <a:rPr lang="en-US" sz="900">
                <a:solidFill>
                  <a:srgbClr val="5FCBEF"/>
                </a:solidFill>
                <a:latin typeface="Trebuchet MS" pitchFamily="34" charset="0"/>
              </a:rPr>
              <a:pPr algn="r" defTabSz="457200" eaLnBrk="1" hangingPunct="1"/>
              <a:t>34</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name="Slide72">
    <p:spTree>
      <p:nvGrpSpPr>
        <p:cNvPr id="1" name=""/>
        <p:cNvGrpSpPr/>
        <p:nvPr/>
      </p:nvGrpSpPr>
      <p:grpSpPr>
        <a:xfrm>
          <a:off x="0" y="0"/>
          <a:ext cx="0" cy="0"/>
          <a:chOff x="0" y="0"/>
          <a:chExt cx="0" cy="0"/>
        </a:xfrm>
      </p:grpSpPr>
      <p:sp>
        <p:nvSpPr>
          <p:cNvPr id="44034" name="Titre 1"/>
          <p:cNvSpPr txBox="1">
            <a:spLocks noGrp="1"/>
          </p:cNvSpPr>
          <p:nvPr>
            <p:ph type="title"/>
          </p:nvPr>
        </p:nvSpPr>
        <p:spPr>
          <a:xfrm>
            <a:off x="1549400" y="244475"/>
            <a:ext cx="8596313" cy="825500"/>
          </a:xfrm>
        </p:spPr>
        <p:txBody>
          <a:bodyPr anchorCtr="1"/>
          <a:lstStyle/>
          <a:p>
            <a:pPr algn="ctr" eaLnBrk="1"/>
            <a:r>
              <a:rPr sz="4800" b="1" smtClean="0">
                <a:latin typeface="Trebuchet MS" pitchFamily="34" charset="0"/>
              </a:rPr>
              <a:t>1- Orientation client </a:t>
            </a:r>
            <a:r>
              <a:rPr sz="2400" b="1" u="sng" smtClean="0">
                <a:latin typeface="Trebuchet MS" pitchFamily="34" charset="0"/>
              </a:rPr>
              <a:t>suite</a:t>
            </a:r>
            <a:endParaRPr sz="2400" b="1" smtClean="0">
              <a:latin typeface="Trebuchet MS" pitchFamily="34" charset="0"/>
            </a:endParaRPr>
          </a:p>
        </p:txBody>
      </p:sp>
      <p:sp>
        <p:nvSpPr>
          <p:cNvPr id="3" name="Espace réservé du contenu 2"/>
          <p:cNvSpPr txBox="1">
            <a:spLocks noGrp="1"/>
          </p:cNvSpPr>
          <p:nvPr>
            <p:ph idx="1"/>
          </p:nvPr>
        </p:nvSpPr>
        <p:spPr>
          <a:xfrm>
            <a:off x="-476250" y="1069975"/>
            <a:ext cx="12293600" cy="5437188"/>
          </a:xfrm>
        </p:spPr>
        <p:txBody>
          <a:bodyPr>
            <a:noAutofit/>
          </a:bodyPr>
          <a:lstStyle/>
          <a:p>
            <a:pPr marL="914400" lvl="2" indent="0" eaLnBrk="1" fontAlgn="auto">
              <a:spcAft>
                <a:spcPts val="0"/>
              </a:spcAft>
              <a:buFont typeface="Wingdings 3"/>
              <a:buNone/>
              <a:defRPr/>
            </a:pPr>
            <a:r>
              <a:rPr sz="2800" b="1" u="sng" smtClean="0">
                <a:latin typeface="Calibri"/>
              </a:rPr>
              <a:t>Méthodes :</a:t>
            </a:r>
          </a:p>
          <a:p>
            <a:pPr lvl="2" eaLnBrk="1" fontAlgn="auto">
              <a:spcAft>
                <a:spcPts val="0"/>
              </a:spcAft>
              <a:buFont typeface="Wingdings" pitchFamily="2"/>
              <a:buChar char="Ø"/>
              <a:defRPr/>
            </a:pPr>
            <a:r>
              <a:rPr sz="3200" smtClean="0">
                <a:latin typeface="Calibri"/>
              </a:rPr>
              <a:t>Identifier les besoins et les attentes implicites et explicites de ses clients, y compris ceux de clients potentiels</a:t>
            </a:r>
          </a:p>
          <a:p>
            <a:pPr lvl="2" eaLnBrk="1" fontAlgn="auto">
              <a:spcAft>
                <a:spcPts val="0"/>
              </a:spcAft>
              <a:buFont typeface="Wingdings" pitchFamily="2"/>
              <a:buChar char="Ø"/>
              <a:defRPr/>
            </a:pPr>
            <a:r>
              <a:rPr sz="3200" smtClean="0">
                <a:latin typeface="Calibri"/>
              </a:rPr>
              <a:t>Déterminer les caractéristiques essentielles du produit pour ses clients et utilisateurs finaux</a:t>
            </a:r>
          </a:p>
          <a:p>
            <a:pPr lvl="2" eaLnBrk="1" fontAlgn="auto">
              <a:spcAft>
                <a:spcPts val="0"/>
              </a:spcAft>
              <a:buFont typeface="Wingdings" pitchFamily="2"/>
              <a:buChar char="Ø"/>
              <a:defRPr/>
            </a:pPr>
            <a:r>
              <a:rPr sz="3200" smtClean="0">
                <a:latin typeface="Calibri"/>
              </a:rPr>
              <a:t>Identifier et évaluer la concurrence sur son marché</a:t>
            </a:r>
          </a:p>
          <a:p>
            <a:pPr lvl="2" eaLnBrk="1" fontAlgn="auto">
              <a:spcAft>
                <a:spcPts val="0"/>
              </a:spcAft>
              <a:buFont typeface="Wingdings" pitchFamily="2"/>
              <a:buChar char="Ø"/>
              <a:defRPr/>
            </a:pPr>
            <a:r>
              <a:rPr sz="3200" smtClean="0">
                <a:latin typeface="Calibri"/>
              </a:rPr>
              <a:t>Identifier les opportunités du marché, les faiblesses et les avantages concurrentiels futurs</a:t>
            </a:r>
          </a:p>
          <a:p>
            <a:pPr lvl="2" eaLnBrk="1" fontAlgn="auto">
              <a:spcAft>
                <a:spcPts val="0"/>
              </a:spcAft>
              <a:buFont typeface="Wingdings" pitchFamily="2"/>
              <a:buChar char="Ø"/>
              <a:defRPr/>
            </a:pPr>
            <a:r>
              <a:rPr sz="3200" smtClean="0">
                <a:latin typeface="Calibri"/>
              </a:rPr>
              <a:t>Définir, gérer et maîtriser une organisation processus pouvant être clairement comprise par ses clients</a:t>
            </a:r>
            <a:r>
              <a:rPr sz="2800" smtClean="0">
                <a:latin typeface="Calibri"/>
              </a:rPr>
              <a:t/>
            </a:r>
            <a:br>
              <a:rPr sz="2800" smtClean="0">
                <a:latin typeface="Calibri"/>
              </a:rPr>
            </a:br>
            <a:endParaRPr sz="3600" smtClean="0">
              <a:latin typeface="Calibri"/>
            </a:endParaRPr>
          </a:p>
        </p:txBody>
      </p:sp>
      <p:sp>
        <p:nvSpPr>
          <p:cNvPr id="44036"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44037"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333AE9F3-0D6A-4586-BE54-9C7EE6B87470}" type="slidenum">
              <a:rPr lang="en-US" sz="900">
                <a:solidFill>
                  <a:srgbClr val="5FCBEF"/>
                </a:solidFill>
                <a:latin typeface="Trebuchet MS" pitchFamily="34" charset="0"/>
              </a:rPr>
              <a:pPr algn="r" defTabSz="457200" eaLnBrk="1" hangingPunct="1"/>
              <a:t>35</a:t>
            </a:fld>
            <a:endParaRPr lang="en-US" sz="900">
              <a:solidFill>
                <a:srgbClr val="5FCBEF"/>
              </a:solidFill>
              <a:latin typeface="Trebuchet MS" pitchFamily="34" charset="0"/>
            </a:endParaRPr>
          </a:p>
        </p:txBody>
      </p:sp>
      <p:sp>
        <p:nvSpPr>
          <p:cNvPr id="44038"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44039" name="Espace réservé du pied de page 7"/>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44040" name="Espace réservé du numéro de diapositive 8"/>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006A82E2-9A4E-465A-8F2C-93B5FD10540A}" type="slidenum">
              <a:rPr lang="en-US" sz="900">
                <a:solidFill>
                  <a:srgbClr val="5FCBEF"/>
                </a:solidFill>
                <a:latin typeface="Trebuchet MS" pitchFamily="34" charset="0"/>
              </a:rPr>
              <a:pPr algn="r" defTabSz="457200" eaLnBrk="1" hangingPunct="1"/>
              <a:t>35</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name="Slide74">
    <p:spTree>
      <p:nvGrpSpPr>
        <p:cNvPr id="1" name=""/>
        <p:cNvGrpSpPr/>
        <p:nvPr/>
      </p:nvGrpSpPr>
      <p:grpSpPr>
        <a:xfrm>
          <a:off x="0" y="0"/>
          <a:ext cx="0" cy="0"/>
          <a:chOff x="0" y="0"/>
          <a:chExt cx="0" cy="0"/>
        </a:xfrm>
      </p:grpSpPr>
      <p:sp>
        <p:nvSpPr>
          <p:cNvPr id="45058" name="Titre 1"/>
          <p:cNvSpPr txBox="1">
            <a:spLocks noGrp="1"/>
          </p:cNvSpPr>
          <p:nvPr>
            <p:ph type="title"/>
          </p:nvPr>
        </p:nvSpPr>
        <p:spPr>
          <a:xfrm>
            <a:off x="815975" y="333375"/>
            <a:ext cx="10185400" cy="876300"/>
          </a:xfrm>
        </p:spPr>
        <p:txBody>
          <a:bodyPr anchorCtr="1"/>
          <a:lstStyle/>
          <a:p>
            <a:pPr algn="ctr" eaLnBrk="1"/>
            <a:r>
              <a:rPr sz="4800" b="1" smtClean="0">
                <a:latin typeface="Trebuchet MS" pitchFamily="34" charset="0"/>
              </a:rPr>
              <a:t>2- Le leadership des dirigeants  </a:t>
            </a:r>
          </a:p>
        </p:txBody>
      </p:sp>
      <p:sp>
        <p:nvSpPr>
          <p:cNvPr id="45059" name="Espace réservé du contenu 2"/>
          <p:cNvSpPr txBox="1">
            <a:spLocks noGrp="1"/>
          </p:cNvSpPr>
          <p:nvPr>
            <p:ph idx="1"/>
          </p:nvPr>
        </p:nvSpPr>
        <p:spPr>
          <a:xfrm>
            <a:off x="557213" y="1685925"/>
            <a:ext cx="10950575" cy="3879850"/>
          </a:xfrm>
        </p:spPr>
        <p:txBody>
          <a:bodyPr/>
          <a:lstStyle/>
          <a:p>
            <a:pPr marL="0" indent="0" eaLnBrk="1">
              <a:buFont typeface="Wingdings 3" pitchFamily="18" charset="2"/>
              <a:buNone/>
            </a:pPr>
            <a:r>
              <a:rPr sz="4000" smtClean="0">
                <a:latin typeface="Trebuchet MS" pitchFamily="34" charset="0"/>
              </a:rPr>
              <a:t>Les dirigeants établissent la finalité et les orientations de l’organisme. Il convient qu’ils créent et maintiennent un environnement interne dans lequel les personnes peuvent pleinement s’impliquer dans la réalisation des objectifs de l’organisme.</a:t>
            </a:r>
            <a:endParaRPr sz="4000" smtClean="0">
              <a:latin typeface="Calibri" pitchFamily="34" charset="0"/>
            </a:endParaRPr>
          </a:p>
        </p:txBody>
      </p:sp>
      <p:sp>
        <p:nvSpPr>
          <p:cNvPr id="45060"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45061"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6A288B4E-B36F-49A8-86ED-12EC5650FFE9}" type="slidenum">
              <a:rPr lang="en-US" sz="900">
                <a:solidFill>
                  <a:srgbClr val="5FCBEF"/>
                </a:solidFill>
                <a:latin typeface="Trebuchet MS" pitchFamily="34" charset="0"/>
              </a:rPr>
              <a:pPr algn="r" defTabSz="457200" eaLnBrk="1" hangingPunct="1"/>
              <a:t>36</a:t>
            </a:fld>
            <a:endParaRPr lang="en-US" sz="900">
              <a:solidFill>
                <a:srgbClr val="5FCBEF"/>
              </a:solidFill>
              <a:latin typeface="Trebuchet MS" pitchFamily="34" charset="0"/>
            </a:endParaRPr>
          </a:p>
        </p:txBody>
      </p:sp>
      <p:sp>
        <p:nvSpPr>
          <p:cNvPr id="45062"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45063" name="Espace réservé du pied de page 7"/>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45064" name="Espace réservé du numéro de diapositive 8"/>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2A7D22C4-5F79-4588-887C-60BB62F58A68}" type="slidenum">
              <a:rPr lang="en-US" sz="900">
                <a:solidFill>
                  <a:srgbClr val="5FCBEF"/>
                </a:solidFill>
                <a:latin typeface="Trebuchet MS" pitchFamily="34" charset="0"/>
              </a:rPr>
              <a:pPr algn="r" defTabSz="457200" eaLnBrk="1" hangingPunct="1"/>
              <a:t>36</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46082" name="Titre 1"/>
          <p:cNvSpPr txBox="1">
            <a:spLocks noGrp="1"/>
          </p:cNvSpPr>
          <p:nvPr>
            <p:ph type="title"/>
          </p:nvPr>
        </p:nvSpPr>
        <p:spPr>
          <a:xfrm>
            <a:off x="677863" y="193675"/>
            <a:ext cx="10448925" cy="1001713"/>
          </a:xfrm>
        </p:spPr>
        <p:txBody>
          <a:bodyPr anchorCtr="1"/>
          <a:lstStyle/>
          <a:p>
            <a:pPr algn="ctr" eaLnBrk="1"/>
            <a:r>
              <a:rPr sz="4800" b="1" smtClean="0">
                <a:latin typeface="Trebuchet MS" pitchFamily="34" charset="0"/>
              </a:rPr>
              <a:t>2- Le leadership des dirigeants </a:t>
            </a:r>
            <a:r>
              <a:rPr sz="2400" b="1" u="sng" smtClean="0">
                <a:latin typeface="Trebuchet MS" pitchFamily="34" charset="0"/>
              </a:rPr>
              <a:t>suite </a:t>
            </a:r>
          </a:p>
        </p:txBody>
      </p:sp>
      <p:sp>
        <p:nvSpPr>
          <p:cNvPr id="3" name="Espace réservé du contenu 2"/>
          <p:cNvSpPr txBox="1">
            <a:spLocks noGrp="1"/>
          </p:cNvSpPr>
          <p:nvPr>
            <p:ph idx="1"/>
          </p:nvPr>
        </p:nvSpPr>
        <p:spPr>
          <a:xfrm>
            <a:off x="677863" y="1387475"/>
            <a:ext cx="10871200" cy="4787900"/>
          </a:xfrm>
        </p:spPr>
        <p:txBody>
          <a:bodyPr>
            <a:noAutofit/>
          </a:bodyPr>
          <a:lstStyle/>
          <a:p>
            <a:pPr marL="0" indent="0" eaLnBrk="1" fontAlgn="auto">
              <a:spcAft>
                <a:spcPts val="0"/>
              </a:spcAft>
              <a:buFont typeface="Wingdings 3"/>
              <a:buNone/>
              <a:defRPr/>
            </a:pPr>
            <a:r>
              <a:rPr sz="3600" b="1" i="1" u="sng" smtClean="0"/>
              <a:t>Objectifs :</a:t>
            </a:r>
            <a:endParaRPr sz="3600" b="1" u="sng" smtClean="0"/>
          </a:p>
          <a:p>
            <a:pPr eaLnBrk="1" fontAlgn="auto">
              <a:spcAft>
                <a:spcPts val="0"/>
              </a:spcAft>
              <a:buFont typeface="Wingdings" pitchFamily="2"/>
              <a:buChar char="Ø"/>
              <a:defRPr/>
            </a:pPr>
            <a:r>
              <a:rPr sz="3600" i="1" smtClean="0"/>
              <a:t>S’impliquer au quotidien dans le management</a:t>
            </a:r>
            <a:r>
              <a:rPr sz="3600" smtClean="0"/>
              <a:t/>
            </a:r>
            <a:br>
              <a:rPr sz="3600" smtClean="0"/>
            </a:br>
            <a:r>
              <a:rPr sz="3600" i="1" smtClean="0"/>
              <a:t>de la qualité.</a:t>
            </a:r>
            <a:endParaRPr sz="3600" smtClean="0"/>
          </a:p>
          <a:p>
            <a:pPr eaLnBrk="1" fontAlgn="auto">
              <a:spcAft>
                <a:spcPts val="0"/>
              </a:spcAft>
              <a:buFont typeface="Wingdings" pitchFamily="2"/>
              <a:buChar char="Ø"/>
              <a:defRPr/>
            </a:pPr>
            <a:r>
              <a:rPr sz="3600" i="1" smtClean="0"/>
              <a:t>Communiquer et faire comprendre à</a:t>
            </a:r>
            <a:r>
              <a:rPr sz="3600" smtClean="0"/>
              <a:t> </a:t>
            </a:r>
            <a:r>
              <a:rPr sz="3600" i="1" smtClean="0"/>
              <a:t>l’ensemble des personnes les objectifs et</a:t>
            </a:r>
            <a:r>
              <a:rPr sz="3600" smtClean="0"/>
              <a:t> </a:t>
            </a:r>
            <a:r>
              <a:rPr sz="3600" i="1" smtClean="0"/>
              <a:t>orientations de l’organisme.</a:t>
            </a:r>
            <a:endParaRPr sz="3600" smtClean="0"/>
          </a:p>
          <a:p>
            <a:pPr eaLnBrk="1" fontAlgn="auto">
              <a:spcAft>
                <a:spcPts val="0"/>
              </a:spcAft>
              <a:buFont typeface="Wingdings" pitchFamily="2"/>
              <a:buChar char="Ø"/>
              <a:defRPr/>
            </a:pPr>
            <a:r>
              <a:rPr sz="3600" i="1" smtClean="0"/>
              <a:t>Etre exemplaire et le montrer</a:t>
            </a:r>
            <a:r>
              <a:rPr sz="3600" smtClean="0"/>
              <a:t/>
            </a:r>
            <a:br>
              <a:rPr sz="3600" smtClean="0"/>
            </a:br>
            <a:endParaRPr sz="3600" smtClean="0">
              <a:latin typeface="Calibri" pitchFamily="34"/>
            </a:endParaRPr>
          </a:p>
        </p:txBody>
      </p:sp>
      <p:sp>
        <p:nvSpPr>
          <p:cNvPr id="46084"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46085"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20571727-33A8-4917-A39E-B1C94B783D08}" type="slidenum">
              <a:rPr lang="en-US" sz="900">
                <a:solidFill>
                  <a:srgbClr val="5FCBEF"/>
                </a:solidFill>
                <a:latin typeface="Trebuchet MS" pitchFamily="34" charset="0"/>
              </a:rPr>
              <a:pPr algn="r" defTabSz="457200" eaLnBrk="1" hangingPunct="1"/>
              <a:t>37</a:t>
            </a:fld>
            <a:endParaRPr lang="en-US" sz="900">
              <a:solidFill>
                <a:srgbClr val="5FCBEF"/>
              </a:solidFill>
              <a:latin typeface="Trebuchet MS" pitchFamily="34" charset="0"/>
            </a:endParaRPr>
          </a:p>
        </p:txBody>
      </p:sp>
      <p:sp>
        <p:nvSpPr>
          <p:cNvPr id="46086"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46087" name="Espace réservé du pied de page 7"/>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46088" name="Espace réservé du numéro de diapositive 8"/>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BD99CA43-32C0-4259-82B0-60CFD811AFCD}" type="slidenum">
              <a:rPr lang="en-US" sz="900">
                <a:solidFill>
                  <a:srgbClr val="5FCBEF"/>
                </a:solidFill>
                <a:latin typeface="Trebuchet MS" pitchFamily="34" charset="0"/>
              </a:rPr>
              <a:pPr algn="r" defTabSz="457200" eaLnBrk="1" hangingPunct="1"/>
              <a:t>37</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name="Slide73">
    <p:spTree>
      <p:nvGrpSpPr>
        <p:cNvPr id="1" name=""/>
        <p:cNvGrpSpPr/>
        <p:nvPr/>
      </p:nvGrpSpPr>
      <p:grpSpPr>
        <a:xfrm>
          <a:off x="0" y="0"/>
          <a:ext cx="0" cy="0"/>
          <a:chOff x="0" y="0"/>
          <a:chExt cx="0" cy="0"/>
        </a:xfrm>
      </p:grpSpPr>
      <p:sp>
        <p:nvSpPr>
          <p:cNvPr id="47106" name="Titre 1"/>
          <p:cNvSpPr txBox="1">
            <a:spLocks noGrp="1"/>
          </p:cNvSpPr>
          <p:nvPr>
            <p:ph type="title"/>
          </p:nvPr>
        </p:nvSpPr>
        <p:spPr>
          <a:xfrm>
            <a:off x="928688" y="114300"/>
            <a:ext cx="10466387" cy="946150"/>
          </a:xfrm>
        </p:spPr>
        <p:txBody>
          <a:bodyPr anchorCtr="1"/>
          <a:lstStyle/>
          <a:p>
            <a:pPr algn="ctr" eaLnBrk="1"/>
            <a:r>
              <a:rPr sz="4800" b="1" smtClean="0">
                <a:latin typeface="Trebuchet MS" pitchFamily="34" charset="0"/>
              </a:rPr>
              <a:t>2- Le leadership des dirigeants </a:t>
            </a:r>
            <a:r>
              <a:rPr sz="2800" b="1" u="sng" smtClean="0">
                <a:latin typeface="Trebuchet MS" pitchFamily="34" charset="0"/>
              </a:rPr>
              <a:t>suite </a:t>
            </a:r>
            <a:r>
              <a:rPr sz="4800" b="1" smtClean="0">
                <a:latin typeface="Trebuchet MS" pitchFamily="34" charset="0"/>
              </a:rPr>
              <a:t> </a:t>
            </a:r>
          </a:p>
        </p:txBody>
      </p:sp>
      <p:sp>
        <p:nvSpPr>
          <p:cNvPr id="3" name="Espace réservé du contenu 2"/>
          <p:cNvSpPr txBox="1">
            <a:spLocks noGrp="1"/>
          </p:cNvSpPr>
          <p:nvPr>
            <p:ph idx="1"/>
          </p:nvPr>
        </p:nvSpPr>
        <p:spPr>
          <a:xfrm>
            <a:off x="409575" y="1060450"/>
            <a:ext cx="11504613" cy="5168900"/>
          </a:xfrm>
        </p:spPr>
        <p:txBody>
          <a:bodyPr>
            <a:noAutofit/>
          </a:bodyPr>
          <a:lstStyle/>
          <a:p>
            <a:pPr marL="0" indent="0" eaLnBrk="1" fontAlgn="auto">
              <a:spcAft>
                <a:spcPts val="0"/>
              </a:spcAft>
              <a:buFont typeface="Wingdings 3"/>
              <a:buNone/>
              <a:defRPr/>
            </a:pPr>
            <a:r>
              <a:rPr sz="2800" b="1" u="sng" smtClean="0">
                <a:latin typeface="Calibri"/>
              </a:rPr>
              <a:t>Méthodes :</a:t>
            </a:r>
          </a:p>
          <a:p>
            <a:pPr eaLnBrk="1" fontAlgn="auto">
              <a:spcAft>
                <a:spcPts val="0"/>
              </a:spcAft>
              <a:buFont typeface="Wingdings" pitchFamily="2"/>
              <a:buChar char="Ø"/>
              <a:defRPr/>
            </a:pPr>
            <a:r>
              <a:rPr sz="2800" smtClean="0">
                <a:latin typeface="Calibri"/>
              </a:rPr>
              <a:t>Etablir une vision, une politique et des objectifs stratégiques cohérents avec la finalité de l’organisme</a:t>
            </a:r>
            <a:br>
              <a:rPr sz="2800" smtClean="0">
                <a:latin typeface="Calibri"/>
              </a:rPr>
            </a:br>
            <a:r>
              <a:rPr sz="2800" smtClean="0">
                <a:latin typeface="Calibri"/>
              </a:rPr>
              <a:t>Identifier les parties intéressées autres que le client et conserver une réponse équilibrée face à leurs besoins et attentes</a:t>
            </a:r>
          </a:p>
          <a:p>
            <a:pPr eaLnBrk="1" fontAlgn="auto">
              <a:spcAft>
                <a:spcPts val="0"/>
              </a:spcAft>
              <a:buFont typeface="Wingdings" pitchFamily="2"/>
              <a:buChar char="Ø"/>
              <a:defRPr/>
            </a:pPr>
            <a:r>
              <a:rPr sz="2800" smtClean="0">
                <a:latin typeface="Calibri"/>
              </a:rPr>
              <a:t>Communiquer les valeurs et l’orientation organisationnelle concernant la qualité et le système de management de la qualité</a:t>
            </a:r>
          </a:p>
          <a:p>
            <a:pPr eaLnBrk="1" fontAlgn="auto">
              <a:spcAft>
                <a:spcPts val="0"/>
              </a:spcAft>
              <a:buFont typeface="Wingdings" pitchFamily="2"/>
              <a:buChar char="Ø"/>
              <a:defRPr/>
            </a:pPr>
            <a:r>
              <a:rPr sz="2800" smtClean="0">
                <a:latin typeface="Calibri"/>
              </a:rPr>
              <a:t>Définir des méthodes de mesure des performances de l’organisme qui permettront de déterminer si les objectifs planifiés ont été atteints</a:t>
            </a:r>
          </a:p>
          <a:p>
            <a:pPr eaLnBrk="1" fontAlgn="auto">
              <a:spcAft>
                <a:spcPts val="0"/>
              </a:spcAft>
              <a:buFont typeface="Wingdings" pitchFamily="2"/>
              <a:buChar char="Ø"/>
              <a:defRPr/>
            </a:pPr>
            <a:r>
              <a:rPr sz="2800" smtClean="0">
                <a:latin typeface="Calibri"/>
              </a:rPr>
              <a:t>Créer un environnement propice à l’implication et au développement du personnel</a:t>
            </a:r>
            <a:br>
              <a:rPr sz="2800" smtClean="0">
                <a:latin typeface="Calibri"/>
              </a:rPr>
            </a:br>
            <a:endParaRPr sz="2800" smtClean="0">
              <a:latin typeface="Calibri"/>
            </a:endParaRPr>
          </a:p>
        </p:txBody>
      </p:sp>
      <p:sp>
        <p:nvSpPr>
          <p:cNvPr id="47108"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47109"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3ED35D45-FC63-42EF-8CF4-2602F88650AB}" type="slidenum">
              <a:rPr lang="en-US" sz="900">
                <a:solidFill>
                  <a:srgbClr val="5FCBEF"/>
                </a:solidFill>
                <a:latin typeface="Trebuchet MS" pitchFamily="34" charset="0"/>
              </a:rPr>
              <a:pPr algn="r" defTabSz="457200" eaLnBrk="1" hangingPunct="1"/>
              <a:t>38</a:t>
            </a:fld>
            <a:endParaRPr lang="en-US" sz="900">
              <a:solidFill>
                <a:srgbClr val="5FCBEF"/>
              </a:solidFill>
              <a:latin typeface="Trebuchet MS" pitchFamily="34" charset="0"/>
            </a:endParaRPr>
          </a:p>
        </p:txBody>
      </p:sp>
      <p:sp>
        <p:nvSpPr>
          <p:cNvPr id="47110"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47111" name="Espace réservé du pied de page 7"/>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47112" name="Espace réservé du numéro de diapositive 8"/>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66B4BF43-E3C4-4458-B7AF-072C7269DC56}" type="slidenum">
              <a:rPr lang="en-US" sz="900">
                <a:solidFill>
                  <a:srgbClr val="5FCBEF"/>
                </a:solidFill>
                <a:latin typeface="Trebuchet MS" pitchFamily="34" charset="0"/>
              </a:rPr>
              <a:pPr algn="r" defTabSz="457200" eaLnBrk="1" hangingPunct="1"/>
              <a:t>38</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name="Slide34">
    <p:spTree>
      <p:nvGrpSpPr>
        <p:cNvPr id="1" name=""/>
        <p:cNvGrpSpPr/>
        <p:nvPr/>
      </p:nvGrpSpPr>
      <p:grpSpPr>
        <a:xfrm>
          <a:off x="0" y="0"/>
          <a:ext cx="0" cy="0"/>
          <a:chOff x="0" y="0"/>
          <a:chExt cx="0" cy="0"/>
        </a:xfrm>
      </p:grpSpPr>
      <p:sp>
        <p:nvSpPr>
          <p:cNvPr id="48130" name="Titre 1"/>
          <p:cNvSpPr txBox="1">
            <a:spLocks noGrp="1"/>
          </p:cNvSpPr>
          <p:nvPr>
            <p:ph type="title"/>
          </p:nvPr>
        </p:nvSpPr>
        <p:spPr>
          <a:xfrm>
            <a:off x="1603375" y="0"/>
            <a:ext cx="8596313" cy="850900"/>
          </a:xfrm>
        </p:spPr>
        <p:txBody>
          <a:bodyPr anchorCtr="1"/>
          <a:lstStyle/>
          <a:p>
            <a:pPr algn="ctr" eaLnBrk="1"/>
            <a:r>
              <a:rPr sz="4800" b="1" smtClean="0">
                <a:latin typeface="Calibri" pitchFamily="34" charset="0"/>
              </a:rPr>
              <a:t>3- Implication du personnel </a:t>
            </a:r>
          </a:p>
        </p:txBody>
      </p:sp>
      <p:sp>
        <p:nvSpPr>
          <p:cNvPr id="3" name="Espace réservé du contenu 2"/>
          <p:cNvSpPr txBox="1">
            <a:spLocks noGrp="1"/>
          </p:cNvSpPr>
          <p:nvPr>
            <p:ph idx="1"/>
          </p:nvPr>
        </p:nvSpPr>
        <p:spPr>
          <a:xfrm>
            <a:off x="422275" y="928688"/>
            <a:ext cx="11355388" cy="5745162"/>
          </a:xfrm>
        </p:spPr>
        <p:txBody>
          <a:bodyPr>
            <a:noAutofit/>
          </a:bodyPr>
          <a:lstStyle/>
          <a:p>
            <a:pPr eaLnBrk="1" fontAlgn="auto">
              <a:spcAft>
                <a:spcPts val="0"/>
              </a:spcAft>
              <a:buFont typeface="Wingdings" pitchFamily="2"/>
              <a:buChar char="Ø"/>
              <a:defRPr/>
            </a:pPr>
            <a:r>
              <a:rPr sz="3400" smtClean="0">
                <a:latin typeface="Calibri" pitchFamily="34"/>
              </a:rPr>
              <a:t>Les personnes à tous les niveaux sont l’essence même d’un organisme et une totale implication de leur part permet d’utiliser leurs aptitudes au profit de l’organisme.</a:t>
            </a:r>
          </a:p>
          <a:p>
            <a:pPr eaLnBrk="1" fontAlgn="auto">
              <a:spcAft>
                <a:spcPts val="0"/>
              </a:spcAft>
              <a:buFont typeface="Wingdings" pitchFamily="2"/>
              <a:buChar char="Ø"/>
              <a:defRPr/>
            </a:pPr>
            <a:r>
              <a:rPr sz="3400" smtClean="0">
                <a:latin typeface="Calibri" pitchFamily="34"/>
              </a:rPr>
              <a:t>Le personnel comprend l’importance de sa distribution à l’attente des objectifs et se mobilise dans les activités d’amélioration continue.</a:t>
            </a:r>
          </a:p>
          <a:p>
            <a:pPr eaLnBrk="1" fontAlgn="auto">
              <a:spcAft>
                <a:spcPts val="0"/>
              </a:spcAft>
              <a:buFont typeface="Wingdings" pitchFamily="2"/>
              <a:buChar char="Ø"/>
              <a:defRPr/>
            </a:pPr>
            <a:r>
              <a:rPr sz="3400" smtClean="0">
                <a:latin typeface="Calibri" pitchFamily="34"/>
              </a:rPr>
              <a:t>Le personnel est fier de son travail et mérite une reconnaissance.</a:t>
            </a:r>
          </a:p>
          <a:p>
            <a:pPr eaLnBrk="1" fontAlgn="auto">
              <a:spcAft>
                <a:spcPts val="0"/>
              </a:spcAft>
              <a:buFont typeface="Wingdings" pitchFamily="2"/>
              <a:buChar char="Ø"/>
              <a:defRPr/>
            </a:pPr>
            <a:r>
              <a:rPr sz="3400" smtClean="0">
                <a:latin typeface="Calibri" pitchFamily="34"/>
              </a:rPr>
              <a:t>Le personnel accepte de rendre des comptes et participe à la résolution des problèmes</a:t>
            </a:r>
          </a:p>
          <a:p>
            <a:pPr eaLnBrk="1" fontAlgn="auto">
              <a:spcAft>
                <a:spcPts val="0"/>
              </a:spcAft>
              <a:buFont typeface="Wingdings" pitchFamily="2"/>
              <a:buChar char="Ø"/>
              <a:defRPr/>
            </a:pPr>
            <a:endParaRPr sz="3400" smtClean="0">
              <a:latin typeface="Calibri" pitchFamily="34"/>
            </a:endParaRPr>
          </a:p>
          <a:p>
            <a:pPr marL="0" indent="0" eaLnBrk="1" fontAlgn="auto">
              <a:spcAft>
                <a:spcPts val="0"/>
              </a:spcAft>
              <a:buFont typeface="Wingdings 3"/>
              <a:buNone/>
              <a:defRPr/>
            </a:pPr>
            <a:endParaRPr sz="3400" smtClean="0">
              <a:latin typeface="Calibri" pitchFamily="34"/>
            </a:endParaRPr>
          </a:p>
        </p:txBody>
      </p:sp>
      <p:sp>
        <p:nvSpPr>
          <p:cNvPr id="48132"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48133"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48134"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1644FF66-34E4-443E-B89E-C7C53EF9966E}" type="slidenum">
              <a:rPr lang="en-US" sz="900">
                <a:solidFill>
                  <a:srgbClr val="5FCBEF"/>
                </a:solidFill>
                <a:latin typeface="Trebuchet MS" pitchFamily="34" charset="0"/>
              </a:rPr>
              <a:pPr algn="r" defTabSz="457200" eaLnBrk="1" hangingPunct="1"/>
              <a:t>39</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10242" name="Titre 1"/>
          <p:cNvSpPr txBox="1">
            <a:spLocks noGrp="1"/>
          </p:cNvSpPr>
          <p:nvPr>
            <p:ph type="title"/>
          </p:nvPr>
        </p:nvSpPr>
        <p:spPr/>
        <p:txBody>
          <a:bodyPr anchorCtr="1"/>
          <a:lstStyle/>
          <a:p>
            <a:pPr algn="ctr" eaLnBrk="1"/>
            <a:r>
              <a:rPr b="1" u="sng" smtClean="0">
                <a:latin typeface="Trebuchet MS" pitchFamily="34" charset="0"/>
              </a:rPr>
              <a:t>Objectif général du module : </a:t>
            </a:r>
            <a:r>
              <a:rPr smtClean="0">
                <a:latin typeface="Trebuchet MS" pitchFamily="34" charset="0"/>
              </a:rPr>
              <a:t/>
            </a:r>
            <a:br>
              <a:rPr smtClean="0">
                <a:latin typeface="Trebuchet MS" pitchFamily="34" charset="0"/>
              </a:rPr>
            </a:br>
            <a:endParaRPr smtClean="0">
              <a:latin typeface="Trebuchet MS" pitchFamily="34" charset="0"/>
            </a:endParaRPr>
          </a:p>
        </p:txBody>
      </p:sp>
      <p:sp>
        <p:nvSpPr>
          <p:cNvPr id="3" name="Espace réservé du contenu 2"/>
          <p:cNvSpPr txBox="1">
            <a:spLocks noGrp="1"/>
          </p:cNvSpPr>
          <p:nvPr>
            <p:ph idx="1"/>
          </p:nvPr>
        </p:nvSpPr>
        <p:spPr>
          <a:xfrm>
            <a:off x="1395413" y="1709738"/>
            <a:ext cx="8596312" cy="4424362"/>
          </a:xfrm>
        </p:spPr>
        <p:txBody>
          <a:bodyPr>
            <a:noAutofit/>
          </a:bodyPr>
          <a:lstStyle/>
          <a:p>
            <a:pPr marL="0" indent="0" eaLnBrk="1" fontAlgn="auto">
              <a:spcAft>
                <a:spcPts val="0"/>
              </a:spcAft>
              <a:buFont typeface="Wingdings 3"/>
              <a:buNone/>
              <a:defRPr/>
            </a:pPr>
            <a:r>
              <a:rPr sz="2800" smtClean="0"/>
              <a:t>L’objectif général de ce module de permettre aux futurs cadres de:</a:t>
            </a:r>
          </a:p>
          <a:p>
            <a:pPr eaLnBrk="1" fontAlgn="auto">
              <a:spcAft>
                <a:spcPts val="0"/>
              </a:spcAft>
              <a:buFont typeface="Wingdings 3"/>
              <a:buChar char="-"/>
              <a:defRPr/>
            </a:pPr>
            <a:r>
              <a:rPr sz="2800" smtClean="0"/>
              <a:t>Connaitre les étapes de l’évolution de la qualité </a:t>
            </a:r>
          </a:p>
          <a:p>
            <a:pPr eaLnBrk="1" fontAlgn="auto">
              <a:spcAft>
                <a:spcPts val="0"/>
              </a:spcAft>
              <a:buFont typeface="Wingdings 3"/>
              <a:buChar char="-"/>
              <a:defRPr/>
            </a:pPr>
            <a:r>
              <a:rPr sz="2800" smtClean="0"/>
              <a:t>De comprendre le bien fondé de la qualité en d’autres termes ces enjeux</a:t>
            </a:r>
          </a:p>
          <a:p>
            <a:pPr eaLnBrk="1" fontAlgn="auto">
              <a:spcAft>
                <a:spcPts val="0"/>
              </a:spcAft>
              <a:buFont typeface="Wingdings 3"/>
              <a:buChar char="-"/>
              <a:defRPr/>
            </a:pPr>
            <a:r>
              <a:rPr sz="2800" smtClean="0"/>
              <a:t>De comprendre les principes de la qualité </a:t>
            </a:r>
          </a:p>
          <a:p>
            <a:pPr eaLnBrk="1" fontAlgn="auto">
              <a:spcAft>
                <a:spcPts val="0"/>
              </a:spcAft>
              <a:buFont typeface="Wingdings 3"/>
              <a:buChar char="-"/>
              <a:defRPr/>
            </a:pPr>
            <a:r>
              <a:rPr sz="2800" smtClean="0"/>
              <a:t>justifier la mise en œuvre d’une démarche qualité</a:t>
            </a:r>
          </a:p>
          <a:p>
            <a:pPr eaLnBrk="1" fontAlgn="auto">
              <a:spcAft>
                <a:spcPts val="0"/>
              </a:spcAft>
              <a:buFont typeface="Wingdings 3"/>
              <a:buChar char="-"/>
              <a:defRPr/>
            </a:pPr>
            <a:r>
              <a:rPr sz="2800" smtClean="0"/>
              <a:t>d’acquérir la méthodologie de déploiement.</a:t>
            </a:r>
          </a:p>
          <a:p>
            <a:pPr eaLnBrk="1" fontAlgn="auto">
              <a:spcAft>
                <a:spcPts val="0"/>
              </a:spcAft>
              <a:buFont typeface="Wingdings 3"/>
              <a:buChar char=""/>
              <a:defRPr/>
            </a:pPr>
            <a:endParaRPr sz="2800" smtClean="0"/>
          </a:p>
        </p:txBody>
      </p:sp>
      <p:sp>
        <p:nvSpPr>
          <p:cNvPr id="10244"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10245"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ED1ECD5E-FC7B-4C97-8ABB-B614566C3F6C}" type="slidenum">
              <a:rPr lang="en-US" sz="900">
                <a:solidFill>
                  <a:srgbClr val="5FCBEF"/>
                </a:solidFill>
                <a:latin typeface="Trebuchet MS" pitchFamily="34" charset="0"/>
              </a:rPr>
              <a:pPr algn="r" defTabSz="457200" eaLnBrk="1" hangingPunct="1"/>
              <a:t>4</a:t>
            </a:fld>
            <a:endParaRPr lang="en-US" sz="900">
              <a:solidFill>
                <a:srgbClr val="5FCBEF"/>
              </a:solidFill>
              <a:latin typeface="Trebuchet MS" pitchFamily="34" charset="0"/>
            </a:endParaRPr>
          </a:p>
        </p:txBody>
      </p:sp>
      <p:sp>
        <p:nvSpPr>
          <p:cNvPr id="10246"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10247" name="Espace réservé du pied de page 7"/>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10248" name="Espace réservé du numéro de diapositive 8"/>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6556937C-ACF1-4964-9257-4970B3C3E1B2}" type="slidenum">
              <a:rPr lang="en-US" sz="900">
                <a:solidFill>
                  <a:srgbClr val="5FCBEF"/>
                </a:solidFill>
                <a:latin typeface="Trebuchet MS" pitchFamily="34" charset="0"/>
              </a:rPr>
              <a:pPr algn="r" defTabSz="457200" eaLnBrk="1" hangingPunct="1"/>
              <a:t>4</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name="Slide76">
    <p:spTree>
      <p:nvGrpSpPr>
        <p:cNvPr id="1" name=""/>
        <p:cNvGrpSpPr/>
        <p:nvPr/>
      </p:nvGrpSpPr>
      <p:grpSpPr>
        <a:xfrm>
          <a:off x="0" y="0"/>
          <a:ext cx="0" cy="0"/>
          <a:chOff x="0" y="0"/>
          <a:chExt cx="0" cy="0"/>
        </a:xfrm>
      </p:grpSpPr>
      <p:sp>
        <p:nvSpPr>
          <p:cNvPr id="49154" name="Titre 1"/>
          <p:cNvSpPr txBox="1">
            <a:spLocks noGrp="1"/>
          </p:cNvSpPr>
          <p:nvPr>
            <p:ph type="title"/>
          </p:nvPr>
        </p:nvSpPr>
        <p:spPr>
          <a:xfrm>
            <a:off x="1701800" y="171450"/>
            <a:ext cx="8596313" cy="989013"/>
          </a:xfrm>
        </p:spPr>
        <p:txBody>
          <a:bodyPr anchorCtr="1"/>
          <a:lstStyle/>
          <a:p>
            <a:pPr algn="ctr" eaLnBrk="1"/>
            <a:r>
              <a:rPr sz="4800" b="1" smtClean="0">
                <a:latin typeface="Calibri" pitchFamily="34" charset="0"/>
              </a:rPr>
              <a:t>3- Implication du personnel </a:t>
            </a:r>
            <a:r>
              <a:rPr sz="2800" b="1" u="sng" smtClean="0">
                <a:latin typeface="Calibri" pitchFamily="34" charset="0"/>
              </a:rPr>
              <a:t>suite</a:t>
            </a:r>
            <a:r>
              <a:rPr sz="4800" b="1" smtClean="0">
                <a:latin typeface="Calibri" pitchFamily="34" charset="0"/>
              </a:rPr>
              <a:t> </a:t>
            </a:r>
          </a:p>
        </p:txBody>
      </p:sp>
      <p:sp>
        <p:nvSpPr>
          <p:cNvPr id="3" name="Espace réservé du contenu 2"/>
          <p:cNvSpPr txBox="1">
            <a:spLocks noGrp="1"/>
          </p:cNvSpPr>
          <p:nvPr>
            <p:ph idx="1"/>
          </p:nvPr>
        </p:nvSpPr>
        <p:spPr>
          <a:xfrm>
            <a:off x="312738" y="1160463"/>
            <a:ext cx="11155362" cy="5246687"/>
          </a:xfrm>
        </p:spPr>
        <p:txBody>
          <a:bodyPr>
            <a:noAutofit/>
          </a:bodyPr>
          <a:lstStyle/>
          <a:p>
            <a:pPr marL="0" indent="0" eaLnBrk="1" fontAlgn="auto">
              <a:spcAft>
                <a:spcPts val="0"/>
              </a:spcAft>
              <a:buFont typeface="Wingdings 3"/>
              <a:buNone/>
              <a:defRPr/>
            </a:pPr>
            <a:r>
              <a:rPr sz="4000" b="1" i="1" u="sng" smtClean="0">
                <a:latin typeface="Calibri"/>
              </a:rPr>
              <a:t>Objectifs :</a:t>
            </a:r>
          </a:p>
          <a:p>
            <a:pPr eaLnBrk="1" fontAlgn="auto">
              <a:spcAft>
                <a:spcPts val="0"/>
              </a:spcAft>
              <a:buFont typeface="Wingdings" pitchFamily="2"/>
              <a:buChar char="Ø"/>
              <a:defRPr/>
            </a:pPr>
            <a:r>
              <a:rPr sz="4000" i="1" smtClean="0">
                <a:latin typeface="Calibri"/>
              </a:rPr>
              <a:t>Motiver et impliquer le personnel pour la réalisation  des objectifs de l’organisme</a:t>
            </a:r>
          </a:p>
          <a:p>
            <a:pPr eaLnBrk="1" fontAlgn="auto">
              <a:spcAft>
                <a:spcPts val="0"/>
              </a:spcAft>
              <a:buFont typeface="Wingdings" pitchFamily="2"/>
              <a:buChar char="Ø"/>
              <a:defRPr/>
            </a:pPr>
            <a:r>
              <a:rPr sz="4000" i="1" smtClean="0">
                <a:latin typeface="Calibri"/>
              </a:rPr>
              <a:t>Le faire participer à l’amélioration continue </a:t>
            </a:r>
          </a:p>
          <a:p>
            <a:pPr eaLnBrk="1" fontAlgn="auto">
              <a:spcAft>
                <a:spcPts val="0"/>
              </a:spcAft>
              <a:buFont typeface="Wingdings" pitchFamily="2"/>
              <a:buChar char="Ø"/>
              <a:defRPr/>
            </a:pPr>
            <a:r>
              <a:rPr sz="4000" i="1" smtClean="0">
                <a:latin typeface="Calibri"/>
              </a:rPr>
              <a:t>Faire prendre conscience à chaque salarié de sa contribution personnel à la</a:t>
            </a:r>
            <a:r>
              <a:rPr sz="4000" smtClean="0">
                <a:latin typeface="Calibri"/>
              </a:rPr>
              <a:t> </a:t>
            </a:r>
            <a:r>
              <a:rPr sz="4000" i="1" smtClean="0">
                <a:latin typeface="Calibri"/>
              </a:rPr>
              <a:t>performance globale de l’organisme</a:t>
            </a:r>
            <a:r>
              <a:rPr sz="4000" smtClean="0">
                <a:latin typeface="Calibri"/>
              </a:rPr>
              <a:t/>
            </a:r>
            <a:br>
              <a:rPr sz="4000" smtClean="0">
                <a:latin typeface="Calibri"/>
              </a:rPr>
            </a:br>
            <a:endParaRPr sz="4000" smtClean="0">
              <a:latin typeface="Calibri"/>
            </a:endParaRPr>
          </a:p>
        </p:txBody>
      </p:sp>
      <p:sp>
        <p:nvSpPr>
          <p:cNvPr id="49156"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49157"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49158"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9FB12007-EA65-441C-953B-43200D241870}" type="slidenum">
              <a:rPr lang="en-US" sz="900">
                <a:solidFill>
                  <a:srgbClr val="5FCBEF"/>
                </a:solidFill>
                <a:latin typeface="Trebuchet MS" pitchFamily="34" charset="0"/>
              </a:rPr>
              <a:pPr algn="r" defTabSz="457200" eaLnBrk="1" hangingPunct="1"/>
              <a:t>40</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name="Slide75">
    <p:spTree>
      <p:nvGrpSpPr>
        <p:cNvPr id="1" name=""/>
        <p:cNvGrpSpPr/>
        <p:nvPr/>
      </p:nvGrpSpPr>
      <p:grpSpPr>
        <a:xfrm>
          <a:off x="0" y="0"/>
          <a:ext cx="0" cy="0"/>
          <a:chOff x="0" y="0"/>
          <a:chExt cx="0" cy="0"/>
        </a:xfrm>
      </p:grpSpPr>
      <p:sp>
        <p:nvSpPr>
          <p:cNvPr id="50178" name="Titre 1"/>
          <p:cNvSpPr txBox="1">
            <a:spLocks noGrp="1"/>
          </p:cNvSpPr>
          <p:nvPr>
            <p:ph type="title"/>
          </p:nvPr>
        </p:nvSpPr>
        <p:spPr>
          <a:xfrm>
            <a:off x="1617663" y="133350"/>
            <a:ext cx="8596312" cy="644525"/>
          </a:xfrm>
        </p:spPr>
        <p:txBody>
          <a:bodyPr anchorCtr="1"/>
          <a:lstStyle/>
          <a:p>
            <a:pPr algn="ctr" eaLnBrk="1"/>
            <a:r>
              <a:rPr sz="3500" b="1" smtClean="0">
                <a:latin typeface="Calibri" pitchFamily="34" charset="0"/>
              </a:rPr>
              <a:t>3- Implication du personnel </a:t>
            </a:r>
            <a:r>
              <a:rPr sz="2100" b="1" u="sng" smtClean="0">
                <a:latin typeface="Calibri" pitchFamily="34" charset="0"/>
              </a:rPr>
              <a:t>suite</a:t>
            </a:r>
            <a:r>
              <a:rPr sz="3500" b="1" smtClean="0">
                <a:latin typeface="Calibri" pitchFamily="34" charset="0"/>
              </a:rPr>
              <a:t> </a:t>
            </a:r>
          </a:p>
        </p:txBody>
      </p:sp>
      <p:sp>
        <p:nvSpPr>
          <p:cNvPr id="3" name="Espace réservé du contenu 2"/>
          <p:cNvSpPr txBox="1">
            <a:spLocks noGrp="1"/>
          </p:cNvSpPr>
          <p:nvPr>
            <p:ph idx="1"/>
          </p:nvPr>
        </p:nvSpPr>
        <p:spPr>
          <a:xfrm>
            <a:off x="365125" y="1104900"/>
            <a:ext cx="11155363" cy="5118100"/>
          </a:xfrm>
        </p:spPr>
        <p:txBody>
          <a:bodyPr>
            <a:noAutofit/>
          </a:bodyPr>
          <a:lstStyle/>
          <a:p>
            <a:pPr marL="0" indent="0" eaLnBrk="1" fontAlgn="auto">
              <a:spcAft>
                <a:spcPts val="0"/>
              </a:spcAft>
              <a:buFont typeface="Wingdings 3"/>
              <a:buNone/>
              <a:defRPr/>
            </a:pPr>
            <a:r>
              <a:rPr sz="3200" b="1" i="1" u="sng" smtClean="0">
                <a:latin typeface="Calibri"/>
              </a:rPr>
              <a:t>Méthodes :</a:t>
            </a:r>
            <a:endParaRPr sz="3200" b="1" u="sng" smtClean="0">
              <a:latin typeface="Calibri"/>
            </a:endParaRPr>
          </a:p>
          <a:p>
            <a:pPr eaLnBrk="1" fontAlgn="auto">
              <a:spcAft>
                <a:spcPts val="0"/>
              </a:spcAft>
              <a:buFont typeface="Wingdings" pitchFamily="2"/>
              <a:buChar char="Ø"/>
              <a:defRPr/>
            </a:pPr>
            <a:r>
              <a:rPr sz="3200" smtClean="0">
                <a:latin typeface="Calibri"/>
              </a:rPr>
              <a:t>Identifier les besoins et attentes du personnel en termes de reconnaissance, de satisfaction professionnelle et de développement individuel</a:t>
            </a:r>
          </a:p>
          <a:p>
            <a:pPr eaLnBrk="1" fontAlgn="auto">
              <a:spcAft>
                <a:spcPts val="0"/>
              </a:spcAft>
              <a:buFont typeface="Wingdings" pitchFamily="2"/>
              <a:buChar char="Ø"/>
              <a:defRPr/>
            </a:pPr>
            <a:r>
              <a:rPr sz="3200" smtClean="0">
                <a:latin typeface="Calibri"/>
              </a:rPr>
              <a:t>Encourager l’implication et le développement des</a:t>
            </a:r>
            <a:br>
              <a:rPr sz="3200" smtClean="0">
                <a:latin typeface="Calibri"/>
              </a:rPr>
            </a:br>
            <a:r>
              <a:rPr sz="3200" smtClean="0">
                <a:latin typeface="Calibri"/>
              </a:rPr>
              <a:t>personnes </a:t>
            </a:r>
            <a:r>
              <a:rPr sz="2800" i="1" smtClean="0">
                <a:latin typeface="Calibri"/>
              </a:rPr>
              <a:t>(formation continue et plans de carrière, les responsabilités, les objectifs, la reconnaissance et la récompense, communiquer les suggestions et les résultats, étudier les raisons pour lesquelles les personnes rejoignent et quittent l’organisme, etc.)</a:t>
            </a:r>
            <a:r>
              <a:rPr sz="2800" smtClean="0">
                <a:latin typeface="Calibri"/>
              </a:rPr>
              <a:t/>
            </a:r>
            <a:br>
              <a:rPr sz="2800" smtClean="0">
                <a:latin typeface="Calibri"/>
              </a:rPr>
            </a:br>
            <a:endParaRPr sz="2800" smtClean="0">
              <a:latin typeface="Calibri"/>
            </a:endParaRPr>
          </a:p>
        </p:txBody>
      </p:sp>
      <p:sp>
        <p:nvSpPr>
          <p:cNvPr id="50180"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50181"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50182"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3E21E9F6-A466-4E63-9A3F-B51FE2C470AB}" type="slidenum">
              <a:rPr lang="en-US" sz="900">
                <a:solidFill>
                  <a:srgbClr val="5FCBEF"/>
                </a:solidFill>
                <a:latin typeface="Trebuchet MS" pitchFamily="34" charset="0"/>
              </a:rPr>
              <a:pPr algn="r" defTabSz="457200" eaLnBrk="1" hangingPunct="1"/>
              <a:t>41</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name="Slide35">
    <p:spTree>
      <p:nvGrpSpPr>
        <p:cNvPr id="1" name=""/>
        <p:cNvGrpSpPr/>
        <p:nvPr/>
      </p:nvGrpSpPr>
      <p:grpSpPr>
        <a:xfrm>
          <a:off x="0" y="0"/>
          <a:ext cx="0" cy="0"/>
          <a:chOff x="0" y="0"/>
          <a:chExt cx="0" cy="0"/>
        </a:xfrm>
      </p:grpSpPr>
      <p:sp>
        <p:nvSpPr>
          <p:cNvPr id="51202" name="Titre 1"/>
          <p:cNvSpPr txBox="1">
            <a:spLocks noGrp="1"/>
          </p:cNvSpPr>
          <p:nvPr>
            <p:ph type="title"/>
          </p:nvPr>
        </p:nvSpPr>
        <p:spPr>
          <a:xfrm>
            <a:off x="2197100" y="539750"/>
            <a:ext cx="7508875" cy="1320800"/>
          </a:xfrm>
        </p:spPr>
        <p:txBody>
          <a:bodyPr anchorCtr="1"/>
          <a:lstStyle/>
          <a:p>
            <a:pPr algn="ctr" eaLnBrk="1"/>
            <a:r>
              <a:rPr sz="4800" b="1" smtClean="0">
                <a:latin typeface="Calibri" pitchFamily="34" charset="0"/>
              </a:rPr>
              <a:t>4- Approche processus</a:t>
            </a:r>
          </a:p>
        </p:txBody>
      </p:sp>
      <p:sp>
        <p:nvSpPr>
          <p:cNvPr id="51203" name="Espace réservé du contenu 2"/>
          <p:cNvSpPr txBox="1">
            <a:spLocks noGrp="1"/>
          </p:cNvSpPr>
          <p:nvPr>
            <p:ph idx="1"/>
          </p:nvPr>
        </p:nvSpPr>
        <p:spPr>
          <a:xfrm>
            <a:off x="677863" y="2160588"/>
            <a:ext cx="10745787" cy="2970212"/>
          </a:xfrm>
        </p:spPr>
        <p:txBody>
          <a:bodyPr/>
          <a:lstStyle/>
          <a:p>
            <a:pPr marL="0" indent="0" eaLnBrk="1">
              <a:buFont typeface="Wingdings 3" pitchFamily="18" charset="2"/>
              <a:buNone/>
            </a:pPr>
            <a:r>
              <a:rPr sz="4400" smtClean="0">
                <a:latin typeface="Calibri" pitchFamily="34" charset="0"/>
              </a:rPr>
              <a:t>Un résultat escompté est atteint de</a:t>
            </a:r>
            <a:br>
              <a:rPr sz="4400" smtClean="0">
                <a:latin typeface="Calibri" pitchFamily="34" charset="0"/>
              </a:rPr>
            </a:br>
            <a:r>
              <a:rPr sz="4400" smtClean="0">
                <a:latin typeface="Calibri" pitchFamily="34" charset="0"/>
              </a:rPr>
              <a:t>façon plus efficiente lorsque les</a:t>
            </a:r>
            <a:br>
              <a:rPr sz="4400" smtClean="0">
                <a:latin typeface="Calibri" pitchFamily="34" charset="0"/>
              </a:rPr>
            </a:br>
            <a:r>
              <a:rPr sz="4400" smtClean="0">
                <a:latin typeface="Calibri" pitchFamily="34" charset="0"/>
              </a:rPr>
              <a:t>ressources et activités afférentes</a:t>
            </a:r>
            <a:br>
              <a:rPr sz="4400" smtClean="0">
                <a:latin typeface="Calibri" pitchFamily="34" charset="0"/>
              </a:rPr>
            </a:br>
            <a:r>
              <a:rPr sz="4400" smtClean="0">
                <a:latin typeface="Calibri" pitchFamily="34" charset="0"/>
              </a:rPr>
              <a:t>sont gérées comme un processus.</a:t>
            </a:r>
          </a:p>
        </p:txBody>
      </p:sp>
      <p:sp>
        <p:nvSpPr>
          <p:cNvPr id="51204"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51205"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51206"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7411A618-0CDD-479E-9B55-3AF4BF647AFC}" type="slidenum">
              <a:rPr lang="en-US" sz="900">
                <a:solidFill>
                  <a:srgbClr val="5FCBEF"/>
                </a:solidFill>
                <a:latin typeface="Trebuchet MS" pitchFamily="34" charset="0"/>
              </a:rPr>
              <a:pPr algn="r" defTabSz="457200" eaLnBrk="1" hangingPunct="1"/>
              <a:t>42</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name="Slide77">
    <p:spTree>
      <p:nvGrpSpPr>
        <p:cNvPr id="1" name=""/>
        <p:cNvGrpSpPr/>
        <p:nvPr/>
      </p:nvGrpSpPr>
      <p:grpSpPr>
        <a:xfrm>
          <a:off x="0" y="0"/>
          <a:ext cx="0" cy="0"/>
          <a:chOff x="0" y="0"/>
          <a:chExt cx="0" cy="0"/>
        </a:xfrm>
      </p:grpSpPr>
      <p:sp>
        <p:nvSpPr>
          <p:cNvPr id="52226" name="Titre 1"/>
          <p:cNvSpPr txBox="1">
            <a:spLocks noGrp="1"/>
          </p:cNvSpPr>
          <p:nvPr>
            <p:ph type="title"/>
          </p:nvPr>
        </p:nvSpPr>
        <p:spPr>
          <a:xfrm>
            <a:off x="2224088" y="279400"/>
            <a:ext cx="7510462" cy="812800"/>
          </a:xfrm>
        </p:spPr>
        <p:txBody>
          <a:bodyPr anchorCtr="1"/>
          <a:lstStyle/>
          <a:p>
            <a:pPr algn="ctr" eaLnBrk="1"/>
            <a:r>
              <a:rPr sz="4300" b="1" smtClean="0">
                <a:latin typeface="Calibri" pitchFamily="34" charset="0"/>
              </a:rPr>
              <a:t>4- Approche processus </a:t>
            </a:r>
            <a:r>
              <a:rPr sz="2900" b="1" u="sng" smtClean="0">
                <a:latin typeface="Calibri" pitchFamily="34" charset="0"/>
              </a:rPr>
              <a:t>suite</a:t>
            </a:r>
          </a:p>
        </p:txBody>
      </p:sp>
      <p:sp>
        <p:nvSpPr>
          <p:cNvPr id="3" name="Espace réservé du contenu 2"/>
          <p:cNvSpPr txBox="1">
            <a:spLocks noGrp="1"/>
          </p:cNvSpPr>
          <p:nvPr>
            <p:ph idx="1"/>
          </p:nvPr>
        </p:nvSpPr>
        <p:spPr>
          <a:xfrm>
            <a:off x="-496888" y="1092200"/>
            <a:ext cx="12125326" cy="5157788"/>
          </a:xfrm>
        </p:spPr>
        <p:txBody>
          <a:bodyPr>
            <a:noAutofit/>
          </a:bodyPr>
          <a:lstStyle/>
          <a:p>
            <a:pPr marL="914400" lvl="2" indent="0" eaLnBrk="1" fontAlgn="auto">
              <a:spcAft>
                <a:spcPts val="0"/>
              </a:spcAft>
              <a:buFont typeface="Wingdings 3"/>
              <a:buNone/>
              <a:defRPr/>
            </a:pPr>
            <a:r>
              <a:rPr sz="2800" b="1" u="sng" smtClean="0"/>
              <a:t>Objectifs :</a:t>
            </a:r>
            <a:endParaRPr sz="2800" b="1" u="sng" smtClean="0">
              <a:latin typeface="Calibri" pitchFamily="34"/>
            </a:endParaRPr>
          </a:p>
          <a:p>
            <a:pPr lvl="2" eaLnBrk="1" fontAlgn="auto">
              <a:spcAft>
                <a:spcPts val="0"/>
              </a:spcAft>
              <a:buFont typeface="Wingdings" pitchFamily="2"/>
              <a:buChar char="Ø"/>
              <a:defRPr/>
            </a:pPr>
            <a:r>
              <a:rPr sz="2800" smtClean="0">
                <a:latin typeface="Calibri" pitchFamily="34"/>
              </a:rPr>
              <a:t>Définir les responsabilités et compétences pour gérer les activités clés</a:t>
            </a:r>
          </a:p>
          <a:p>
            <a:pPr lvl="2" eaLnBrk="1" fontAlgn="auto">
              <a:spcAft>
                <a:spcPts val="0"/>
              </a:spcAft>
              <a:buFont typeface="Wingdings" pitchFamily="2"/>
              <a:buChar char="Ø"/>
              <a:defRPr/>
            </a:pPr>
            <a:r>
              <a:rPr sz="2800" smtClean="0">
                <a:latin typeface="Calibri" pitchFamily="34"/>
              </a:rPr>
              <a:t>Etablir, mesurer et surveiller les indicateurs nécessaires pour obtenir le résultat désiré.</a:t>
            </a:r>
          </a:p>
          <a:p>
            <a:pPr lvl="2" eaLnBrk="1" fontAlgn="auto">
              <a:spcAft>
                <a:spcPts val="0"/>
              </a:spcAft>
              <a:buFont typeface="Wingdings" pitchFamily="2"/>
              <a:buChar char="Ø"/>
              <a:defRPr/>
            </a:pPr>
            <a:r>
              <a:rPr sz="2800" smtClean="0">
                <a:latin typeface="Calibri" pitchFamily="34"/>
              </a:rPr>
              <a:t>Gérer les risques pouvant influencer sur les objectifs.</a:t>
            </a:r>
          </a:p>
          <a:p>
            <a:pPr lvl="2" eaLnBrk="1" fontAlgn="auto">
              <a:spcAft>
                <a:spcPts val="0"/>
              </a:spcAft>
              <a:buFont typeface="Wingdings" pitchFamily="2"/>
              <a:buChar char="Ø"/>
              <a:defRPr/>
            </a:pPr>
            <a:r>
              <a:rPr sz="2800" smtClean="0">
                <a:latin typeface="Calibri" pitchFamily="34"/>
              </a:rPr>
              <a:t>Réduire les coûts et durées de cycle</a:t>
            </a:r>
          </a:p>
          <a:p>
            <a:pPr lvl="2" eaLnBrk="1" fontAlgn="auto">
              <a:spcAft>
                <a:spcPts val="0"/>
              </a:spcAft>
              <a:buFont typeface="Wingdings" pitchFamily="2"/>
              <a:buChar char="Ø"/>
              <a:defRPr/>
            </a:pPr>
            <a:r>
              <a:rPr sz="2800" smtClean="0">
                <a:latin typeface="Calibri" pitchFamily="34"/>
              </a:rPr>
              <a:t>Utiliser efficacement les ressources</a:t>
            </a:r>
          </a:p>
          <a:p>
            <a:pPr lvl="2" eaLnBrk="1" fontAlgn="auto">
              <a:spcAft>
                <a:spcPts val="0"/>
              </a:spcAft>
              <a:buFont typeface="Wingdings" pitchFamily="2"/>
              <a:buChar char="Ø"/>
              <a:defRPr/>
            </a:pPr>
            <a:r>
              <a:rPr sz="2800" smtClean="0">
                <a:latin typeface="Calibri" pitchFamily="34"/>
              </a:rPr>
              <a:t>Améliorer en continu les résultats et les</a:t>
            </a:r>
            <a:br>
              <a:rPr sz="2800" smtClean="0">
                <a:latin typeface="Calibri" pitchFamily="34"/>
              </a:rPr>
            </a:br>
            <a:r>
              <a:rPr sz="2800" smtClean="0">
                <a:latin typeface="Calibri" pitchFamily="34"/>
              </a:rPr>
              <a:t>processus sur la base de mesures objectives</a:t>
            </a:r>
            <a:r>
              <a:rPr sz="2800" smtClean="0"/>
              <a:t/>
            </a:r>
            <a:br>
              <a:rPr sz="2800" smtClean="0"/>
            </a:br>
            <a:endParaRPr sz="2800" smtClean="0">
              <a:latin typeface="Calibri" pitchFamily="34"/>
            </a:endParaRPr>
          </a:p>
          <a:p>
            <a:pPr eaLnBrk="1" fontAlgn="auto">
              <a:spcAft>
                <a:spcPts val="0"/>
              </a:spcAft>
              <a:buFont typeface="Wingdings 3"/>
              <a:buChar char=""/>
              <a:defRPr/>
            </a:pPr>
            <a:endParaRPr sz="3600" smtClean="0">
              <a:latin typeface="Calibri" pitchFamily="34"/>
            </a:endParaRPr>
          </a:p>
        </p:txBody>
      </p:sp>
      <p:sp>
        <p:nvSpPr>
          <p:cNvPr id="52228"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52229"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52230"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E060ECCE-8D53-44BF-8945-BE0AB993038F}" type="slidenum">
              <a:rPr lang="en-US" sz="900">
                <a:solidFill>
                  <a:srgbClr val="5FCBEF"/>
                </a:solidFill>
                <a:latin typeface="Trebuchet MS" pitchFamily="34" charset="0"/>
              </a:rPr>
              <a:pPr algn="r" defTabSz="457200" eaLnBrk="1" hangingPunct="1"/>
              <a:t>43</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name="Slide78">
    <p:spTree>
      <p:nvGrpSpPr>
        <p:cNvPr id="1" name=""/>
        <p:cNvGrpSpPr/>
        <p:nvPr/>
      </p:nvGrpSpPr>
      <p:grpSpPr>
        <a:xfrm>
          <a:off x="0" y="0"/>
          <a:ext cx="0" cy="0"/>
          <a:chOff x="0" y="0"/>
          <a:chExt cx="0" cy="0"/>
        </a:xfrm>
      </p:grpSpPr>
      <p:sp>
        <p:nvSpPr>
          <p:cNvPr id="53250" name="Titre 1"/>
          <p:cNvSpPr txBox="1">
            <a:spLocks noGrp="1"/>
          </p:cNvSpPr>
          <p:nvPr>
            <p:ph type="title"/>
          </p:nvPr>
        </p:nvSpPr>
        <p:spPr>
          <a:xfrm>
            <a:off x="2224088" y="198438"/>
            <a:ext cx="7510462" cy="811212"/>
          </a:xfrm>
        </p:spPr>
        <p:txBody>
          <a:bodyPr anchorCtr="1"/>
          <a:lstStyle/>
          <a:p>
            <a:pPr algn="ctr" eaLnBrk="1"/>
            <a:r>
              <a:rPr sz="4300" b="1" smtClean="0">
                <a:latin typeface="Calibri" pitchFamily="34" charset="0"/>
              </a:rPr>
              <a:t>4- Approche processus </a:t>
            </a:r>
            <a:r>
              <a:rPr sz="2900" b="1" u="sng" smtClean="0">
                <a:latin typeface="Calibri" pitchFamily="34" charset="0"/>
              </a:rPr>
              <a:t>suite</a:t>
            </a:r>
          </a:p>
        </p:txBody>
      </p:sp>
      <p:sp>
        <p:nvSpPr>
          <p:cNvPr id="3" name="Espace réservé du contenu 2"/>
          <p:cNvSpPr txBox="1">
            <a:spLocks noGrp="1"/>
          </p:cNvSpPr>
          <p:nvPr>
            <p:ph idx="1"/>
          </p:nvPr>
        </p:nvSpPr>
        <p:spPr>
          <a:xfrm>
            <a:off x="-444500" y="1009650"/>
            <a:ext cx="11717338" cy="5181600"/>
          </a:xfrm>
        </p:spPr>
        <p:txBody>
          <a:bodyPr>
            <a:noAutofit/>
          </a:bodyPr>
          <a:lstStyle/>
          <a:p>
            <a:pPr marL="914400" lvl="2" indent="0" eaLnBrk="1" fontAlgn="auto">
              <a:spcAft>
                <a:spcPts val="0"/>
              </a:spcAft>
              <a:buFont typeface="Wingdings 3"/>
              <a:buNone/>
              <a:defRPr/>
            </a:pPr>
            <a:r>
              <a:rPr sz="3600" b="1" u="sng" smtClean="0">
                <a:latin typeface="Calibri" pitchFamily="34"/>
              </a:rPr>
              <a:t>Méthodes:</a:t>
            </a:r>
          </a:p>
          <a:p>
            <a:pPr lvl="2" eaLnBrk="1" fontAlgn="auto">
              <a:spcAft>
                <a:spcPts val="0"/>
              </a:spcAft>
              <a:buFont typeface="Wingdings" pitchFamily="2"/>
              <a:buChar char="Ø"/>
              <a:defRPr/>
            </a:pPr>
            <a:r>
              <a:rPr sz="3600" smtClean="0">
                <a:latin typeface="Calibri" pitchFamily="34"/>
              </a:rPr>
              <a:t>Identifier et gérer les activités</a:t>
            </a:r>
          </a:p>
          <a:p>
            <a:pPr lvl="2" eaLnBrk="1" fontAlgn="auto">
              <a:spcAft>
                <a:spcPts val="0"/>
              </a:spcAft>
              <a:buFont typeface="Wingdings" pitchFamily="2"/>
              <a:buChar char="Ø"/>
              <a:defRPr/>
            </a:pPr>
            <a:r>
              <a:rPr sz="3600" smtClean="0">
                <a:latin typeface="Calibri" pitchFamily="34"/>
              </a:rPr>
              <a:t>Définir les responsabilités et compétences pour gérer les activités clés</a:t>
            </a:r>
          </a:p>
          <a:p>
            <a:pPr lvl="2" eaLnBrk="1" fontAlgn="auto">
              <a:spcAft>
                <a:spcPts val="0"/>
              </a:spcAft>
              <a:buFont typeface="Wingdings" pitchFamily="2"/>
              <a:buChar char="Ø"/>
              <a:defRPr/>
            </a:pPr>
            <a:r>
              <a:rPr sz="3600" smtClean="0">
                <a:latin typeface="Calibri" pitchFamily="34"/>
              </a:rPr>
              <a:t>Etablir, mesurer et surveiller les indicateurs nécessaires pour obtenir le résultat désiré.</a:t>
            </a:r>
          </a:p>
          <a:p>
            <a:pPr lvl="2" eaLnBrk="1" fontAlgn="auto">
              <a:spcAft>
                <a:spcPts val="0"/>
              </a:spcAft>
              <a:buFont typeface="Wingdings" pitchFamily="2"/>
              <a:buChar char="Ø"/>
              <a:defRPr/>
            </a:pPr>
            <a:r>
              <a:rPr sz="3600" smtClean="0">
                <a:latin typeface="Calibri" pitchFamily="34"/>
              </a:rPr>
              <a:t>Gérer les risques pouvant influencer sur les objectifs.</a:t>
            </a:r>
          </a:p>
          <a:p>
            <a:pPr lvl="2" eaLnBrk="1" fontAlgn="auto">
              <a:spcAft>
                <a:spcPts val="0"/>
              </a:spcAft>
              <a:buFont typeface="Wingdings" pitchFamily="2"/>
              <a:buChar char="Ø"/>
              <a:defRPr/>
            </a:pPr>
            <a:r>
              <a:rPr sz="3600" smtClean="0">
                <a:latin typeface="Calibri" pitchFamily="34"/>
              </a:rPr>
              <a:t>Analyser et mesurer les résultats du processus</a:t>
            </a:r>
            <a:r>
              <a:rPr sz="3600" smtClean="0"/>
              <a:t/>
            </a:r>
            <a:br>
              <a:rPr sz="3600" smtClean="0"/>
            </a:br>
            <a:endParaRPr sz="3600" smtClean="0">
              <a:latin typeface="Calibri" pitchFamily="34"/>
            </a:endParaRPr>
          </a:p>
          <a:p>
            <a:pPr eaLnBrk="1" fontAlgn="auto">
              <a:spcAft>
                <a:spcPts val="0"/>
              </a:spcAft>
              <a:buFont typeface="Wingdings 3"/>
              <a:buChar char=""/>
              <a:defRPr/>
            </a:pPr>
            <a:endParaRPr sz="4400" smtClean="0">
              <a:latin typeface="Calibri" pitchFamily="34"/>
            </a:endParaRPr>
          </a:p>
        </p:txBody>
      </p:sp>
      <p:sp>
        <p:nvSpPr>
          <p:cNvPr id="53252"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53253"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53254"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0E88933B-3BAF-4219-B3E4-276E28F2DF88}" type="slidenum">
              <a:rPr lang="en-US" sz="900">
                <a:solidFill>
                  <a:srgbClr val="5FCBEF"/>
                </a:solidFill>
                <a:latin typeface="Trebuchet MS" pitchFamily="34" charset="0"/>
              </a:rPr>
              <a:pPr algn="r" defTabSz="457200" eaLnBrk="1" hangingPunct="1"/>
              <a:t>44</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name="Slide36">
    <p:spTree>
      <p:nvGrpSpPr>
        <p:cNvPr id="1" name=""/>
        <p:cNvGrpSpPr/>
        <p:nvPr/>
      </p:nvGrpSpPr>
      <p:grpSpPr>
        <a:xfrm>
          <a:off x="0" y="0"/>
          <a:ext cx="0" cy="0"/>
          <a:chOff x="0" y="0"/>
          <a:chExt cx="0" cy="0"/>
        </a:xfrm>
      </p:grpSpPr>
      <p:sp>
        <p:nvSpPr>
          <p:cNvPr id="54274" name="Titre 1"/>
          <p:cNvSpPr txBox="1">
            <a:spLocks noGrp="1"/>
          </p:cNvSpPr>
          <p:nvPr>
            <p:ph type="title"/>
          </p:nvPr>
        </p:nvSpPr>
        <p:spPr>
          <a:xfrm>
            <a:off x="1746250" y="566738"/>
            <a:ext cx="8596313" cy="1320800"/>
          </a:xfrm>
        </p:spPr>
        <p:txBody>
          <a:bodyPr anchorCtr="1"/>
          <a:lstStyle/>
          <a:p>
            <a:pPr algn="ctr" eaLnBrk="1"/>
            <a:r>
              <a:rPr sz="4800" b="1" smtClean="0">
                <a:latin typeface="Calibri" pitchFamily="34" charset="0"/>
              </a:rPr>
              <a:t>5- Approche système </a:t>
            </a:r>
          </a:p>
        </p:txBody>
      </p:sp>
      <p:sp>
        <p:nvSpPr>
          <p:cNvPr id="54275" name="Espace réservé du contenu 2"/>
          <p:cNvSpPr txBox="1">
            <a:spLocks noGrp="1"/>
          </p:cNvSpPr>
          <p:nvPr>
            <p:ph idx="1"/>
          </p:nvPr>
        </p:nvSpPr>
        <p:spPr>
          <a:xfrm>
            <a:off x="677863" y="1746250"/>
            <a:ext cx="11068050" cy="3208338"/>
          </a:xfrm>
        </p:spPr>
        <p:txBody>
          <a:bodyPr/>
          <a:lstStyle/>
          <a:p>
            <a:pPr marL="0" indent="0" eaLnBrk="1">
              <a:buFont typeface="Wingdings 3" pitchFamily="18" charset="2"/>
              <a:buNone/>
            </a:pPr>
            <a:r>
              <a:rPr sz="4400" smtClean="0">
                <a:latin typeface="Calibri" pitchFamily="34" charset="0"/>
              </a:rPr>
              <a:t>Identifier, comprendre et gérer des processus corrélés comme un système contribue à l’efficacité et l’efficience de l’organisme à atteindre ses objectifs.</a:t>
            </a:r>
          </a:p>
        </p:txBody>
      </p:sp>
      <p:sp>
        <p:nvSpPr>
          <p:cNvPr id="54276"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54277"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54278"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125FBDEF-9072-42C7-8B8A-C664C6714767}" type="slidenum">
              <a:rPr lang="en-US" sz="900">
                <a:solidFill>
                  <a:srgbClr val="5FCBEF"/>
                </a:solidFill>
                <a:latin typeface="Trebuchet MS" pitchFamily="34" charset="0"/>
              </a:rPr>
              <a:pPr algn="r" defTabSz="457200" eaLnBrk="1" hangingPunct="1"/>
              <a:t>45</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name="Slide79">
    <p:spTree>
      <p:nvGrpSpPr>
        <p:cNvPr id="1" name=""/>
        <p:cNvGrpSpPr/>
        <p:nvPr/>
      </p:nvGrpSpPr>
      <p:grpSpPr>
        <a:xfrm>
          <a:off x="0" y="0"/>
          <a:ext cx="0" cy="0"/>
          <a:chOff x="0" y="0"/>
          <a:chExt cx="0" cy="0"/>
        </a:xfrm>
      </p:grpSpPr>
      <p:sp>
        <p:nvSpPr>
          <p:cNvPr id="55298" name="Titre 1"/>
          <p:cNvSpPr txBox="1">
            <a:spLocks noGrp="1"/>
          </p:cNvSpPr>
          <p:nvPr>
            <p:ph type="title"/>
          </p:nvPr>
        </p:nvSpPr>
        <p:spPr>
          <a:xfrm>
            <a:off x="1746250" y="198438"/>
            <a:ext cx="8596313" cy="920750"/>
          </a:xfrm>
        </p:spPr>
        <p:txBody>
          <a:bodyPr anchorCtr="1"/>
          <a:lstStyle/>
          <a:p>
            <a:pPr algn="ctr" eaLnBrk="1"/>
            <a:r>
              <a:rPr sz="4800" b="1" smtClean="0">
                <a:latin typeface="Calibri" pitchFamily="34" charset="0"/>
              </a:rPr>
              <a:t>5- Approche système </a:t>
            </a:r>
            <a:r>
              <a:rPr sz="2800" b="1" u="sng" smtClean="0">
                <a:latin typeface="Calibri" pitchFamily="34" charset="0"/>
              </a:rPr>
              <a:t>suite</a:t>
            </a:r>
            <a:r>
              <a:rPr sz="4800" b="1" smtClean="0">
                <a:latin typeface="Calibri" pitchFamily="34" charset="0"/>
              </a:rPr>
              <a:t> </a:t>
            </a:r>
          </a:p>
        </p:txBody>
      </p:sp>
      <p:sp>
        <p:nvSpPr>
          <p:cNvPr id="3" name="Espace réservé du contenu 2"/>
          <p:cNvSpPr txBox="1">
            <a:spLocks noGrp="1"/>
          </p:cNvSpPr>
          <p:nvPr>
            <p:ph idx="1"/>
          </p:nvPr>
        </p:nvSpPr>
        <p:spPr>
          <a:xfrm>
            <a:off x="-441325" y="1046163"/>
            <a:ext cx="12274550" cy="5573712"/>
          </a:xfrm>
        </p:spPr>
        <p:txBody>
          <a:bodyPr>
            <a:noAutofit/>
          </a:bodyPr>
          <a:lstStyle/>
          <a:p>
            <a:pPr marL="914400" lvl="2" indent="0" eaLnBrk="1" fontAlgn="auto">
              <a:spcAft>
                <a:spcPts val="0"/>
              </a:spcAft>
              <a:buFont typeface="Wingdings 3"/>
              <a:buNone/>
              <a:defRPr/>
            </a:pPr>
            <a:r>
              <a:rPr sz="3600" b="1" u="sng" smtClean="0">
                <a:latin typeface="Calibri" pitchFamily="34"/>
              </a:rPr>
              <a:t>Objectif: </a:t>
            </a:r>
          </a:p>
          <a:p>
            <a:pPr lvl="2" eaLnBrk="1" fontAlgn="auto">
              <a:spcAft>
                <a:spcPts val="0"/>
              </a:spcAft>
              <a:buFont typeface="Wingdings" pitchFamily="2"/>
              <a:buChar char="Ø"/>
              <a:defRPr/>
            </a:pPr>
            <a:r>
              <a:rPr sz="3600" smtClean="0">
                <a:latin typeface="Calibri" pitchFamily="34"/>
              </a:rPr>
              <a:t>Comprendre les interactions entre les différents processus pour contribuer à atteindre les objectifs fixés.</a:t>
            </a:r>
          </a:p>
          <a:p>
            <a:pPr lvl="2" eaLnBrk="1" fontAlgn="auto">
              <a:spcAft>
                <a:spcPts val="0"/>
              </a:spcAft>
              <a:buFont typeface="Wingdings" pitchFamily="2"/>
              <a:buChar char="Ø"/>
              <a:defRPr/>
            </a:pPr>
            <a:r>
              <a:rPr sz="3600" smtClean="0">
                <a:latin typeface="Calibri" pitchFamily="34"/>
              </a:rPr>
              <a:t> Mesurer et évaluer le système pour améliorer l’efficacité globale</a:t>
            </a:r>
          </a:p>
          <a:p>
            <a:pPr lvl="2" eaLnBrk="1" fontAlgn="auto">
              <a:spcAft>
                <a:spcPts val="0"/>
              </a:spcAft>
              <a:buFont typeface="Wingdings" pitchFamily="2"/>
              <a:buChar char="Ø"/>
              <a:defRPr/>
            </a:pPr>
            <a:r>
              <a:rPr sz="3600" smtClean="0">
                <a:latin typeface="Calibri" pitchFamily="34"/>
              </a:rPr>
              <a:t> Transformer les objectifs de la politique qualité en objectifs des processus.</a:t>
            </a:r>
          </a:p>
          <a:p>
            <a:pPr lvl="2" eaLnBrk="1" fontAlgn="auto">
              <a:spcAft>
                <a:spcPts val="0"/>
              </a:spcAft>
              <a:buFont typeface="Wingdings" pitchFamily="2"/>
              <a:buChar char="Ø"/>
              <a:defRPr/>
            </a:pPr>
            <a:r>
              <a:rPr sz="3600" smtClean="0">
                <a:latin typeface="Calibri" pitchFamily="34"/>
              </a:rPr>
              <a:t>Conférer aux parties intéressées la confiance dans la cohérence, l’efficacité et l’efficience de l’organisme</a:t>
            </a:r>
            <a:br>
              <a:rPr sz="3600" smtClean="0">
                <a:latin typeface="Calibri" pitchFamily="34"/>
              </a:rPr>
            </a:br>
            <a:endParaRPr sz="3600" smtClean="0">
              <a:latin typeface="Calibri" pitchFamily="34"/>
            </a:endParaRPr>
          </a:p>
          <a:p>
            <a:pPr eaLnBrk="1" fontAlgn="auto">
              <a:spcAft>
                <a:spcPts val="0"/>
              </a:spcAft>
              <a:buFont typeface="Wingdings 3"/>
              <a:buChar char=""/>
              <a:defRPr/>
            </a:pPr>
            <a:endParaRPr sz="4400" smtClean="0">
              <a:latin typeface="Calibri" pitchFamily="34"/>
            </a:endParaRPr>
          </a:p>
        </p:txBody>
      </p:sp>
      <p:sp>
        <p:nvSpPr>
          <p:cNvPr id="55300"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55301"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55302"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FB25CD00-5753-4D30-A806-AB7AEE680E6D}" type="slidenum">
              <a:rPr lang="en-US" sz="900">
                <a:solidFill>
                  <a:srgbClr val="5FCBEF"/>
                </a:solidFill>
                <a:latin typeface="Trebuchet MS" pitchFamily="34" charset="0"/>
              </a:rPr>
              <a:pPr algn="r" defTabSz="457200" eaLnBrk="1" hangingPunct="1"/>
              <a:t>46</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name="Slide80">
    <p:spTree>
      <p:nvGrpSpPr>
        <p:cNvPr id="1" name=""/>
        <p:cNvGrpSpPr/>
        <p:nvPr/>
      </p:nvGrpSpPr>
      <p:grpSpPr>
        <a:xfrm>
          <a:off x="0" y="0"/>
          <a:ext cx="0" cy="0"/>
          <a:chOff x="0" y="0"/>
          <a:chExt cx="0" cy="0"/>
        </a:xfrm>
      </p:grpSpPr>
      <p:sp>
        <p:nvSpPr>
          <p:cNvPr id="56322" name="Titre 1"/>
          <p:cNvSpPr txBox="1">
            <a:spLocks noGrp="1"/>
          </p:cNvSpPr>
          <p:nvPr>
            <p:ph type="title"/>
          </p:nvPr>
        </p:nvSpPr>
        <p:spPr>
          <a:xfrm>
            <a:off x="1746250" y="566738"/>
            <a:ext cx="8596313" cy="1320800"/>
          </a:xfrm>
        </p:spPr>
        <p:txBody>
          <a:bodyPr anchorCtr="1"/>
          <a:lstStyle/>
          <a:p>
            <a:pPr algn="ctr" eaLnBrk="1"/>
            <a:r>
              <a:rPr sz="4800" b="1" smtClean="0">
                <a:latin typeface="Calibri" pitchFamily="34" charset="0"/>
              </a:rPr>
              <a:t>5- Approche système </a:t>
            </a:r>
            <a:r>
              <a:rPr sz="2800" b="1" u="sng" smtClean="0">
                <a:latin typeface="Calibri" pitchFamily="34" charset="0"/>
              </a:rPr>
              <a:t>suite</a:t>
            </a:r>
            <a:r>
              <a:rPr sz="4800" b="1" smtClean="0">
                <a:latin typeface="Calibri" pitchFamily="34" charset="0"/>
              </a:rPr>
              <a:t> </a:t>
            </a:r>
          </a:p>
        </p:txBody>
      </p:sp>
      <p:sp>
        <p:nvSpPr>
          <p:cNvPr id="3" name="Espace réservé du contenu 2"/>
          <p:cNvSpPr txBox="1">
            <a:spLocks noGrp="1"/>
          </p:cNvSpPr>
          <p:nvPr>
            <p:ph idx="1"/>
          </p:nvPr>
        </p:nvSpPr>
        <p:spPr>
          <a:xfrm>
            <a:off x="677863" y="1746250"/>
            <a:ext cx="11068050" cy="4437063"/>
          </a:xfrm>
        </p:spPr>
        <p:txBody>
          <a:bodyPr>
            <a:noAutofit/>
          </a:bodyPr>
          <a:lstStyle/>
          <a:p>
            <a:pPr marL="0" indent="0" eaLnBrk="1" fontAlgn="auto">
              <a:spcAft>
                <a:spcPts val="0"/>
              </a:spcAft>
              <a:buFont typeface="Wingdings 3"/>
              <a:buNone/>
              <a:defRPr/>
            </a:pPr>
            <a:r>
              <a:rPr sz="4000" b="1" u="sng" smtClean="0">
                <a:latin typeface="Calibri"/>
              </a:rPr>
              <a:t>Méthodes :</a:t>
            </a:r>
          </a:p>
          <a:p>
            <a:pPr marL="0" indent="0" eaLnBrk="1" fontAlgn="auto">
              <a:spcAft>
                <a:spcPts val="0"/>
              </a:spcAft>
              <a:buFont typeface="Wingdings 3"/>
              <a:buNone/>
              <a:defRPr/>
            </a:pPr>
            <a:endParaRPr sz="4000" b="1" u="sng" smtClean="0">
              <a:latin typeface="Calibri"/>
            </a:endParaRPr>
          </a:p>
          <a:p>
            <a:pPr eaLnBrk="1" fontAlgn="auto">
              <a:spcAft>
                <a:spcPts val="0"/>
              </a:spcAft>
              <a:buFont typeface="Wingdings" pitchFamily="2"/>
              <a:buChar char="Ø"/>
              <a:defRPr/>
            </a:pPr>
            <a:r>
              <a:rPr sz="4000" smtClean="0">
                <a:latin typeface="Calibri"/>
              </a:rPr>
              <a:t>Définir les interactions entre les processus</a:t>
            </a:r>
          </a:p>
          <a:p>
            <a:pPr eaLnBrk="1" fontAlgn="auto">
              <a:spcAft>
                <a:spcPts val="0"/>
              </a:spcAft>
              <a:buFont typeface="Wingdings" pitchFamily="2"/>
              <a:buChar char="Ø"/>
              <a:defRPr/>
            </a:pPr>
            <a:r>
              <a:rPr sz="4000" smtClean="0">
                <a:latin typeface="Calibri"/>
              </a:rPr>
              <a:t>Maîtriser les processus et les mettre en amélioration continue</a:t>
            </a:r>
            <a:br>
              <a:rPr sz="4000" smtClean="0">
                <a:latin typeface="Calibri"/>
              </a:rPr>
            </a:br>
            <a:endParaRPr sz="4000" smtClean="0">
              <a:latin typeface="Calibri"/>
            </a:endParaRPr>
          </a:p>
        </p:txBody>
      </p:sp>
      <p:sp>
        <p:nvSpPr>
          <p:cNvPr id="56324"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56325"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56326"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9F76F292-0FA4-48F8-B120-169939DCD20E}" type="slidenum">
              <a:rPr lang="en-US" sz="900">
                <a:solidFill>
                  <a:srgbClr val="5FCBEF"/>
                </a:solidFill>
                <a:latin typeface="Trebuchet MS" pitchFamily="34" charset="0"/>
              </a:rPr>
              <a:pPr algn="r" defTabSz="457200" eaLnBrk="1" hangingPunct="1"/>
              <a:t>47</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name="Slide37">
    <p:spTree>
      <p:nvGrpSpPr>
        <p:cNvPr id="1" name=""/>
        <p:cNvGrpSpPr/>
        <p:nvPr/>
      </p:nvGrpSpPr>
      <p:grpSpPr>
        <a:xfrm>
          <a:off x="0" y="0"/>
          <a:ext cx="0" cy="0"/>
          <a:chOff x="0" y="0"/>
          <a:chExt cx="0" cy="0"/>
        </a:xfrm>
      </p:grpSpPr>
      <p:sp>
        <p:nvSpPr>
          <p:cNvPr id="57346" name="Titre 1"/>
          <p:cNvSpPr txBox="1">
            <a:spLocks noGrp="1"/>
          </p:cNvSpPr>
          <p:nvPr>
            <p:ph type="title"/>
          </p:nvPr>
        </p:nvSpPr>
        <p:spPr>
          <a:xfrm>
            <a:off x="1497013" y="595313"/>
            <a:ext cx="8597900" cy="1320800"/>
          </a:xfrm>
        </p:spPr>
        <p:txBody>
          <a:bodyPr anchorCtr="1"/>
          <a:lstStyle/>
          <a:p>
            <a:pPr algn="ctr" eaLnBrk="1"/>
            <a:r>
              <a:rPr sz="4800" b="1" smtClean="0">
                <a:latin typeface="Calibri" pitchFamily="34" charset="0"/>
              </a:rPr>
              <a:t>6- Amélioration continue </a:t>
            </a:r>
          </a:p>
        </p:txBody>
      </p:sp>
      <p:sp>
        <p:nvSpPr>
          <p:cNvPr id="57347" name="Espace réservé du contenu 2"/>
          <p:cNvSpPr txBox="1">
            <a:spLocks noGrp="1"/>
          </p:cNvSpPr>
          <p:nvPr>
            <p:ph idx="1"/>
          </p:nvPr>
        </p:nvSpPr>
        <p:spPr>
          <a:xfrm>
            <a:off x="534988" y="2611438"/>
            <a:ext cx="10521950" cy="2874962"/>
          </a:xfrm>
        </p:spPr>
        <p:txBody>
          <a:bodyPr/>
          <a:lstStyle/>
          <a:p>
            <a:pPr marL="914400" lvl="2" indent="0" eaLnBrk="1">
              <a:buFont typeface="Wingdings 3" pitchFamily="18" charset="2"/>
              <a:buNone/>
            </a:pPr>
            <a:r>
              <a:rPr sz="4400" smtClean="0">
                <a:latin typeface="Calibri" pitchFamily="34" charset="0"/>
              </a:rPr>
              <a:t>Il convient que l’amélioration continue de la performance globale d’un organisme soit un objectif permanent de l’organisme.</a:t>
            </a:r>
          </a:p>
        </p:txBody>
      </p:sp>
      <p:sp>
        <p:nvSpPr>
          <p:cNvPr id="57348"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57349"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57350"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B9DC22A7-443F-4926-A6F3-56DAE9EB5D3E}" type="slidenum">
              <a:rPr lang="en-US" sz="900">
                <a:solidFill>
                  <a:srgbClr val="5FCBEF"/>
                </a:solidFill>
                <a:latin typeface="Trebuchet MS" pitchFamily="34" charset="0"/>
              </a:rPr>
              <a:pPr algn="r" defTabSz="457200" eaLnBrk="1" hangingPunct="1"/>
              <a:t>48</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name="Slide81">
    <p:spTree>
      <p:nvGrpSpPr>
        <p:cNvPr id="1" name=""/>
        <p:cNvGrpSpPr/>
        <p:nvPr/>
      </p:nvGrpSpPr>
      <p:grpSpPr>
        <a:xfrm>
          <a:off x="0" y="0"/>
          <a:ext cx="0" cy="0"/>
          <a:chOff x="0" y="0"/>
          <a:chExt cx="0" cy="0"/>
        </a:xfrm>
      </p:grpSpPr>
      <p:sp>
        <p:nvSpPr>
          <p:cNvPr id="58370" name="Titre 1"/>
          <p:cNvSpPr txBox="1">
            <a:spLocks noGrp="1"/>
          </p:cNvSpPr>
          <p:nvPr>
            <p:ph type="title"/>
          </p:nvPr>
        </p:nvSpPr>
        <p:spPr>
          <a:xfrm>
            <a:off x="1552575" y="193675"/>
            <a:ext cx="8596313" cy="879475"/>
          </a:xfrm>
        </p:spPr>
        <p:txBody>
          <a:bodyPr anchorCtr="1"/>
          <a:lstStyle/>
          <a:p>
            <a:pPr algn="ctr" eaLnBrk="1"/>
            <a:r>
              <a:rPr sz="4800" b="1" smtClean="0">
                <a:latin typeface="Calibri" pitchFamily="34" charset="0"/>
              </a:rPr>
              <a:t>6- Amélioration continue </a:t>
            </a:r>
            <a:r>
              <a:rPr sz="3200" b="1" u="sng" smtClean="0">
                <a:latin typeface="Calibri" pitchFamily="34" charset="0"/>
              </a:rPr>
              <a:t>suite</a:t>
            </a:r>
            <a:r>
              <a:rPr sz="4800" b="1" smtClean="0">
                <a:latin typeface="Calibri" pitchFamily="34" charset="0"/>
              </a:rPr>
              <a:t> </a:t>
            </a:r>
          </a:p>
        </p:txBody>
      </p:sp>
      <p:sp>
        <p:nvSpPr>
          <p:cNvPr id="3" name="Espace réservé du contenu 2"/>
          <p:cNvSpPr txBox="1">
            <a:spLocks noGrp="1"/>
          </p:cNvSpPr>
          <p:nvPr>
            <p:ph idx="1"/>
          </p:nvPr>
        </p:nvSpPr>
        <p:spPr>
          <a:xfrm>
            <a:off x="-417513" y="1495425"/>
            <a:ext cx="12192001" cy="4911725"/>
          </a:xfrm>
        </p:spPr>
        <p:txBody>
          <a:bodyPr>
            <a:noAutofit/>
          </a:bodyPr>
          <a:lstStyle/>
          <a:p>
            <a:pPr marL="914400" lvl="2" indent="0" eaLnBrk="1" fontAlgn="auto">
              <a:spcAft>
                <a:spcPts val="0"/>
              </a:spcAft>
              <a:buFont typeface="Wingdings 3"/>
              <a:buNone/>
              <a:defRPr/>
            </a:pPr>
            <a:r>
              <a:rPr sz="3600" b="1" u="sng" smtClean="0">
                <a:latin typeface="Calibri"/>
              </a:rPr>
              <a:t>Objectifs :</a:t>
            </a:r>
          </a:p>
          <a:p>
            <a:pPr lvl="2" eaLnBrk="1" fontAlgn="auto">
              <a:spcAft>
                <a:spcPts val="0"/>
              </a:spcAft>
              <a:buFont typeface="Wingdings" pitchFamily="2"/>
              <a:buChar char="Ø"/>
              <a:defRPr/>
            </a:pPr>
            <a:r>
              <a:rPr sz="3600" smtClean="0">
                <a:latin typeface="Calibri"/>
              </a:rPr>
              <a:t>Avoir un système revu régulièrement Améliorer en permanence l’efficacité du système de management</a:t>
            </a:r>
          </a:p>
          <a:p>
            <a:pPr lvl="2" eaLnBrk="1" fontAlgn="auto">
              <a:spcAft>
                <a:spcPts val="0"/>
              </a:spcAft>
              <a:buFont typeface="Wingdings" pitchFamily="2"/>
              <a:buChar char="Ø"/>
              <a:defRPr/>
            </a:pPr>
            <a:r>
              <a:rPr sz="3600" smtClean="0">
                <a:latin typeface="Calibri"/>
              </a:rPr>
              <a:t>Réagir avec souplesse et rapidité face aux opportunités</a:t>
            </a:r>
          </a:p>
          <a:p>
            <a:pPr lvl="2" eaLnBrk="1" fontAlgn="auto">
              <a:spcAft>
                <a:spcPts val="0"/>
              </a:spcAft>
              <a:buFont typeface="Wingdings" pitchFamily="2"/>
              <a:buChar char="Ø"/>
              <a:defRPr/>
            </a:pPr>
            <a:r>
              <a:rPr sz="3600" smtClean="0">
                <a:latin typeface="Calibri"/>
              </a:rPr>
              <a:t>Déterminer, prévenir et remédier aux causes de non-conformité</a:t>
            </a:r>
          </a:p>
          <a:p>
            <a:pPr lvl="2" eaLnBrk="1" fontAlgn="auto">
              <a:spcAft>
                <a:spcPts val="0"/>
              </a:spcAft>
              <a:buFont typeface="Wingdings" pitchFamily="2"/>
              <a:buChar char="Ø"/>
              <a:defRPr/>
            </a:pPr>
            <a:r>
              <a:rPr sz="3600" smtClean="0">
                <a:latin typeface="Calibri"/>
              </a:rPr>
              <a:t>Accroître la satisfaction client</a:t>
            </a:r>
            <a:br>
              <a:rPr sz="3600" smtClean="0">
                <a:latin typeface="Calibri"/>
              </a:rPr>
            </a:br>
            <a:endParaRPr sz="3600" smtClean="0">
              <a:latin typeface="Calibri"/>
            </a:endParaRPr>
          </a:p>
        </p:txBody>
      </p:sp>
      <p:sp>
        <p:nvSpPr>
          <p:cNvPr id="58372"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58373"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58374"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2EE6D55B-F3CC-4B3D-AA19-26A99505403B}" type="slidenum">
              <a:rPr lang="en-US" sz="900">
                <a:solidFill>
                  <a:srgbClr val="5FCBEF"/>
                </a:solidFill>
                <a:latin typeface="Trebuchet MS" pitchFamily="34" charset="0"/>
              </a:rPr>
              <a:pPr algn="r" defTabSz="457200" eaLnBrk="1" hangingPunct="1"/>
              <a:t>49</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Titre 1"/>
          <p:cNvSpPr txBox="1">
            <a:spLocks noGrp="1"/>
          </p:cNvSpPr>
          <p:nvPr>
            <p:ph type="title"/>
          </p:nvPr>
        </p:nvSpPr>
        <p:spPr>
          <a:xfrm>
            <a:off x="677863" y="609600"/>
            <a:ext cx="8596312" cy="811213"/>
          </a:xfrm>
        </p:spPr>
        <p:txBody>
          <a:bodyPr>
            <a:noAutofit/>
          </a:bodyPr>
          <a:lstStyle/>
          <a:p>
            <a:pPr eaLnBrk="1" fontAlgn="auto">
              <a:spcBef>
                <a:spcPts val="0"/>
              </a:spcBef>
              <a:spcAft>
                <a:spcPts val="0"/>
              </a:spcAft>
              <a:defRPr/>
            </a:pPr>
            <a:r>
              <a:rPr sz="4000" b="1" smtClean="0">
                <a:effectLst>
                  <a:outerShdw dist="38096" dir="2700000">
                    <a:srgbClr val="000000"/>
                  </a:outerShdw>
                </a:effectLst>
              </a:rPr>
              <a:t>Objectifs spécifiques du module :</a:t>
            </a:r>
            <a:br>
              <a:rPr sz="4000" b="1" smtClean="0">
                <a:effectLst>
                  <a:outerShdw dist="38096" dir="2700000">
                    <a:srgbClr val="000000"/>
                  </a:outerShdw>
                </a:effectLst>
              </a:rPr>
            </a:br>
            <a:endParaRPr sz="4000" b="1" smtClean="0">
              <a:effectLst>
                <a:outerShdw dist="38096" dir="2700000">
                  <a:srgbClr val="000000"/>
                </a:outerShdw>
              </a:effectLst>
            </a:endParaRPr>
          </a:p>
        </p:txBody>
      </p:sp>
      <p:sp>
        <p:nvSpPr>
          <p:cNvPr id="3" name="Espace réservé du contenu 2"/>
          <p:cNvSpPr txBox="1">
            <a:spLocks noGrp="1"/>
          </p:cNvSpPr>
          <p:nvPr>
            <p:ph idx="1"/>
          </p:nvPr>
        </p:nvSpPr>
        <p:spPr>
          <a:xfrm>
            <a:off x="677863" y="2433638"/>
            <a:ext cx="9942512" cy="631825"/>
          </a:xfrm>
        </p:spPr>
        <p:txBody>
          <a:bodyPr/>
          <a:lstStyle/>
          <a:p>
            <a:pPr eaLnBrk="1"/>
            <a:r>
              <a:rPr sz="2400" smtClean="0">
                <a:latin typeface="Trebuchet MS" pitchFamily="34" charset="0"/>
              </a:rPr>
              <a:t>D’appréhender l’évolution de la qualité et ces enjeux ;</a:t>
            </a:r>
          </a:p>
        </p:txBody>
      </p:sp>
      <p:sp>
        <p:nvSpPr>
          <p:cNvPr id="11268" name="Rectangle 3"/>
          <p:cNvSpPr>
            <a:spLocks noChangeArrowheads="1"/>
          </p:cNvSpPr>
          <p:nvPr/>
        </p:nvSpPr>
        <p:spPr bwMode="auto">
          <a:xfrm>
            <a:off x="782638" y="1606550"/>
            <a:ext cx="3422650" cy="368300"/>
          </a:xfrm>
          <a:prstGeom prst="rect">
            <a:avLst/>
          </a:prstGeom>
          <a:noFill/>
          <a:ln w="9525">
            <a:noFill/>
            <a:miter lim="800000"/>
            <a:headEnd/>
            <a:tailEnd/>
          </a:ln>
        </p:spPr>
        <p:txBody>
          <a:bodyPr wrap="none">
            <a:spAutoFit/>
          </a:bodyPr>
          <a:lstStyle/>
          <a:p>
            <a:pPr defTabSz="457200" eaLnBrk="1" hangingPunct="1"/>
            <a:r>
              <a:rPr lang="fr-FR">
                <a:solidFill>
                  <a:srgbClr val="000000"/>
                </a:solidFill>
                <a:latin typeface="Trebuchet MS" pitchFamily="34" charset="0"/>
              </a:rPr>
              <a:t>De façon spécifique, il s’agira :</a:t>
            </a:r>
          </a:p>
        </p:txBody>
      </p:sp>
      <p:sp>
        <p:nvSpPr>
          <p:cNvPr id="5" name="Espace réservé du contenu 2"/>
          <p:cNvSpPr txBox="1">
            <a:spLocks noChangeArrowheads="1"/>
          </p:cNvSpPr>
          <p:nvPr/>
        </p:nvSpPr>
        <p:spPr bwMode="auto">
          <a:xfrm>
            <a:off x="677863" y="3201988"/>
            <a:ext cx="9942512" cy="565150"/>
          </a:xfrm>
          <a:prstGeom prst="rect">
            <a:avLst/>
          </a:prstGeom>
          <a:noFill/>
          <a:ln w="9525">
            <a:noFill/>
            <a:miter lim="800000"/>
            <a:headEnd/>
            <a:tailEnd/>
          </a:ln>
        </p:spPr>
        <p:txBody>
          <a:bodyPr/>
          <a:lstStyle/>
          <a:p>
            <a:pPr marL="342900" indent="-342900" defTabSz="457200" eaLnBrk="1" hangingPunct="1">
              <a:spcBef>
                <a:spcPts val="1000"/>
              </a:spcBef>
              <a:buClr>
                <a:srgbClr val="5FCBEF"/>
              </a:buClr>
              <a:buSzPct val="80000"/>
              <a:buFont typeface="Wingdings 3" pitchFamily="18" charset="2"/>
              <a:buChar char=""/>
            </a:pPr>
            <a:r>
              <a:rPr lang="fr-FR" sz="2400">
                <a:solidFill>
                  <a:srgbClr val="404040"/>
                </a:solidFill>
                <a:latin typeface="Trebuchet MS" pitchFamily="34" charset="0"/>
              </a:rPr>
              <a:t>De comprendre les concepts de management et de la qualité ;</a:t>
            </a:r>
          </a:p>
        </p:txBody>
      </p:sp>
      <p:sp>
        <p:nvSpPr>
          <p:cNvPr id="6" name="Espace réservé du contenu 2"/>
          <p:cNvSpPr txBox="1">
            <a:spLocks noChangeArrowheads="1"/>
          </p:cNvSpPr>
          <p:nvPr/>
        </p:nvSpPr>
        <p:spPr bwMode="auto">
          <a:xfrm>
            <a:off x="677863" y="3883025"/>
            <a:ext cx="9817100" cy="749300"/>
          </a:xfrm>
          <a:prstGeom prst="rect">
            <a:avLst/>
          </a:prstGeom>
          <a:noFill/>
          <a:ln w="9525">
            <a:noFill/>
            <a:miter lim="800000"/>
            <a:headEnd/>
            <a:tailEnd/>
          </a:ln>
        </p:spPr>
        <p:txBody>
          <a:bodyPr/>
          <a:lstStyle/>
          <a:p>
            <a:pPr marL="342900" indent="-342900" defTabSz="457200" eaLnBrk="1" hangingPunct="1">
              <a:spcBef>
                <a:spcPts val="1000"/>
              </a:spcBef>
              <a:buClr>
                <a:srgbClr val="5FCBEF"/>
              </a:buClr>
              <a:buSzPct val="80000"/>
              <a:buFont typeface="Wingdings 3" pitchFamily="18" charset="2"/>
              <a:buChar char=""/>
            </a:pPr>
            <a:r>
              <a:rPr lang="fr-FR" sz="2400">
                <a:solidFill>
                  <a:srgbClr val="404040"/>
                </a:solidFill>
                <a:latin typeface="Trebuchet MS" pitchFamily="34" charset="0"/>
              </a:rPr>
              <a:t>De comprendre les principes de management de la qualité et leur application ;</a:t>
            </a:r>
          </a:p>
        </p:txBody>
      </p:sp>
      <p:sp>
        <p:nvSpPr>
          <p:cNvPr id="7" name="Espace réservé du contenu 2"/>
          <p:cNvSpPr txBox="1"/>
          <p:nvPr/>
        </p:nvSpPr>
        <p:spPr>
          <a:xfrm>
            <a:off x="679450" y="4772025"/>
            <a:ext cx="8596313" cy="573088"/>
          </a:xfrm>
          <a:prstGeom prst="rect">
            <a:avLst/>
          </a:prstGeom>
          <a:noFill/>
          <a:ln cap="flat">
            <a:noFill/>
          </a:ln>
        </p:spPr>
        <p:txBody>
          <a:bodyPr>
            <a:normAutofit/>
          </a:bodyPr>
          <a:lstStyle/>
          <a:p>
            <a:pPr marL="342900" indent="-342900" defTabSz="457200" eaLnBrk="1" fontAlgn="auto" hangingPunct="1">
              <a:spcBef>
                <a:spcPts val="1000"/>
              </a:spcBef>
              <a:spcAft>
                <a:spcPts val="0"/>
              </a:spcAft>
              <a:buClr>
                <a:srgbClr val="5FCBEF"/>
              </a:buClr>
              <a:buSzPct val="80000"/>
              <a:buFont typeface="Wingdings 3"/>
              <a:buChar char=""/>
              <a:defRPr sz="1800" b="0" i="0" u="none" strike="noStrike" kern="0" cap="none" spc="0" baseline="0">
                <a:solidFill>
                  <a:srgbClr val="000000"/>
                </a:solidFill>
                <a:uFillTx/>
              </a:defRPr>
            </a:pPr>
            <a:r>
              <a:rPr lang="fr-FR" sz="2400">
                <a:solidFill>
                  <a:srgbClr val="404040"/>
                </a:solidFill>
                <a:latin typeface="Trebuchet MS"/>
              </a:rPr>
              <a:t>D’appréhender l’évolution de la qualité et ces enjeux ;</a:t>
            </a:r>
          </a:p>
          <a:p>
            <a:pPr defTabSz="457200" eaLnBrk="1" fontAlgn="auto" hangingPunct="1">
              <a:spcBef>
                <a:spcPts val="1000"/>
              </a:spcBef>
              <a:spcAft>
                <a:spcPts val="0"/>
              </a:spcAft>
              <a:defRPr sz="1800" b="0" i="0" u="none" strike="noStrike" kern="0" cap="none" spc="0" baseline="0">
                <a:solidFill>
                  <a:srgbClr val="000000"/>
                </a:solidFill>
                <a:uFillTx/>
              </a:defRPr>
            </a:pPr>
            <a:endParaRPr lang="fr-FR" sz="2400">
              <a:solidFill>
                <a:srgbClr val="404040"/>
              </a:solidFill>
              <a:latin typeface="Trebuchet MS"/>
            </a:endParaRPr>
          </a:p>
        </p:txBody>
      </p:sp>
      <p:sp>
        <p:nvSpPr>
          <p:cNvPr id="8" name="Espace réservé du contenu 2"/>
          <p:cNvSpPr txBox="1">
            <a:spLocks noChangeArrowheads="1"/>
          </p:cNvSpPr>
          <p:nvPr/>
        </p:nvSpPr>
        <p:spPr bwMode="auto">
          <a:xfrm>
            <a:off x="677863" y="5422900"/>
            <a:ext cx="8596312" cy="971550"/>
          </a:xfrm>
          <a:prstGeom prst="rect">
            <a:avLst/>
          </a:prstGeom>
          <a:noFill/>
          <a:ln w="9525">
            <a:noFill/>
            <a:miter lim="800000"/>
            <a:headEnd/>
            <a:tailEnd/>
          </a:ln>
        </p:spPr>
        <p:txBody>
          <a:bodyPr/>
          <a:lstStyle/>
          <a:p>
            <a:pPr marL="342900" indent="-342900" defTabSz="457200" eaLnBrk="1" hangingPunct="1">
              <a:spcBef>
                <a:spcPts val="1000"/>
              </a:spcBef>
              <a:buClr>
                <a:srgbClr val="5FCBEF"/>
              </a:buClr>
              <a:buSzPct val="80000"/>
              <a:buFont typeface="Wingdings 3" pitchFamily="18" charset="2"/>
              <a:buChar char=""/>
            </a:pPr>
            <a:r>
              <a:rPr lang="fr-FR" sz="2400">
                <a:solidFill>
                  <a:srgbClr val="404040"/>
                </a:solidFill>
                <a:latin typeface="Trebuchet MS" pitchFamily="34" charset="0"/>
              </a:rPr>
              <a:t>D’appréhender les différentes approches de mise en œuvre de la qualité.</a:t>
            </a:r>
          </a:p>
          <a:p>
            <a:pPr marL="342900" indent="-342900" defTabSz="457200" eaLnBrk="1" hangingPunct="1">
              <a:spcBef>
                <a:spcPts val="1000"/>
              </a:spcBef>
              <a:buClr>
                <a:srgbClr val="5FCBEF"/>
              </a:buClr>
              <a:buSzPct val="80000"/>
              <a:buFont typeface="Wingdings 3" pitchFamily="18" charset="2"/>
              <a:buChar char=""/>
            </a:pPr>
            <a:endParaRPr lang="fr-FR" sz="2400">
              <a:solidFill>
                <a:srgbClr val="404040"/>
              </a:solidFill>
              <a:latin typeface="Trebuchet MS" pitchFamily="34" charset="0"/>
            </a:endParaRPr>
          </a:p>
        </p:txBody>
      </p:sp>
      <p:sp>
        <p:nvSpPr>
          <p:cNvPr id="11273" name="Espace réservé du pied de page 8"/>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11274" name="Espace réservé du numéro de diapositive 9"/>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DE24119C-6585-42B4-A1C6-C87046414FA6}" type="slidenum">
              <a:rPr lang="en-US" sz="900">
                <a:solidFill>
                  <a:srgbClr val="5FCBEF"/>
                </a:solidFill>
                <a:latin typeface="Trebuchet MS" pitchFamily="34" charset="0"/>
              </a:rPr>
              <a:pPr algn="r" defTabSz="457200" eaLnBrk="1" hangingPunct="1"/>
              <a:t>5</a:t>
            </a:fld>
            <a:endParaRPr lang="en-US" sz="900">
              <a:solidFill>
                <a:srgbClr val="5FCBEF"/>
              </a:solidFill>
              <a:latin typeface="Trebuchet MS" pitchFamily="34" charset="0"/>
            </a:endParaRPr>
          </a:p>
        </p:txBody>
      </p:sp>
      <p:sp>
        <p:nvSpPr>
          <p:cNvPr id="11275" name="Espace réservé du pied de page 10"/>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11276" name="Espace réservé du pied de page 12"/>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11277" name="Espace réservé du numéro de diapositive 13"/>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78447D26-87F2-47F1-98BB-34BC6D6EDEE1}" type="slidenum">
              <a:rPr lang="en-US" sz="900">
                <a:solidFill>
                  <a:srgbClr val="5FCBEF"/>
                </a:solidFill>
                <a:latin typeface="Trebuchet MS" pitchFamily="34" charset="0"/>
              </a:rPr>
              <a:pPr algn="r" defTabSz="457200" eaLnBrk="1" hangingPunct="1"/>
              <a:t>5</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1000"/>
                                        <p:tgtEl>
                                          <p:spTgt spid="6">
                                            <p:txEl>
                                              <p:pRg st="0" end="0"/>
                                            </p:txEl>
                                          </p:spTgt>
                                        </p:tgtEl>
                                      </p:cBhvr>
                                    </p:animEffect>
                                    <p:anim calcmode="lin" valueType="num">
                                      <p:cBhvr>
                                        <p:cTn id="2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fade">
                                      <p:cBhvr>
                                        <p:cTn id="28" dur="1000"/>
                                        <p:tgtEl>
                                          <p:spTgt spid="7">
                                            <p:txEl>
                                              <p:pRg st="0" end="0"/>
                                            </p:txEl>
                                          </p:spTgt>
                                        </p:tgtEl>
                                      </p:cBhvr>
                                    </p:animEffect>
                                    <p:anim calcmode="lin" valueType="num">
                                      <p:cBhvr>
                                        <p:cTn id="29"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xEl>
                                              <p:pRg st="0" end="0"/>
                                            </p:txEl>
                                          </p:spTgt>
                                        </p:tgtEl>
                                        <p:attrNameLst>
                                          <p:attrName>style.visibility</p:attrName>
                                        </p:attrNameLst>
                                      </p:cBhvr>
                                      <p:to>
                                        <p:strVal val="visible"/>
                                      </p:to>
                                    </p:set>
                                    <p:animEffect transition="in" filter="fade">
                                      <p:cBhvr>
                                        <p:cTn id="35" dur="1000"/>
                                        <p:tgtEl>
                                          <p:spTgt spid="8">
                                            <p:txEl>
                                              <p:pRg st="0" end="0"/>
                                            </p:txEl>
                                          </p:spTgt>
                                        </p:tgtEl>
                                      </p:cBhvr>
                                    </p:animEffect>
                                    <p:anim calcmode="lin" valueType="num">
                                      <p:cBhvr>
                                        <p:cTn id="36"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P spid="6" grpId="0" build="p"/>
      <p:bldP spid="7" grpId="0" build="p"/>
      <p:bldP spid="8"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name="Slide82">
    <p:spTree>
      <p:nvGrpSpPr>
        <p:cNvPr id="1" name=""/>
        <p:cNvGrpSpPr/>
        <p:nvPr/>
      </p:nvGrpSpPr>
      <p:grpSpPr>
        <a:xfrm>
          <a:off x="0" y="0"/>
          <a:ext cx="0" cy="0"/>
          <a:chOff x="0" y="0"/>
          <a:chExt cx="0" cy="0"/>
        </a:xfrm>
      </p:grpSpPr>
      <p:sp>
        <p:nvSpPr>
          <p:cNvPr id="59394" name="Titre 1"/>
          <p:cNvSpPr txBox="1">
            <a:spLocks noGrp="1"/>
          </p:cNvSpPr>
          <p:nvPr>
            <p:ph type="title"/>
          </p:nvPr>
        </p:nvSpPr>
        <p:spPr>
          <a:xfrm>
            <a:off x="1565275" y="268288"/>
            <a:ext cx="8597900" cy="877887"/>
          </a:xfrm>
        </p:spPr>
        <p:txBody>
          <a:bodyPr anchorCtr="1"/>
          <a:lstStyle/>
          <a:p>
            <a:pPr algn="ctr" eaLnBrk="1"/>
            <a:r>
              <a:rPr sz="4800" b="1" smtClean="0">
                <a:latin typeface="Calibri" pitchFamily="34" charset="0"/>
              </a:rPr>
              <a:t>6- Amélioration continue </a:t>
            </a:r>
            <a:r>
              <a:rPr sz="3200" b="1" u="sng" smtClean="0">
                <a:latin typeface="Calibri" pitchFamily="34" charset="0"/>
              </a:rPr>
              <a:t>suite</a:t>
            </a:r>
            <a:r>
              <a:rPr sz="4800" b="1" smtClean="0">
                <a:latin typeface="Calibri" pitchFamily="34" charset="0"/>
              </a:rPr>
              <a:t> </a:t>
            </a:r>
          </a:p>
        </p:txBody>
      </p:sp>
      <p:sp>
        <p:nvSpPr>
          <p:cNvPr id="3" name="Espace réservé du contenu 2"/>
          <p:cNvSpPr txBox="1">
            <a:spLocks noGrp="1"/>
          </p:cNvSpPr>
          <p:nvPr>
            <p:ph idx="1"/>
          </p:nvPr>
        </p:nvSpPr>
        <p:spPr>
          <a:xfrm>
            <a:off x="393700" y="1358900"/>
            <a:ext cx="10523538" cy="5048250"/>
          </a:xfrm>
        </p:spPr>
        <p:txBody>
          <a:bodyPr>
            <a:noAutofit/>
          </a:bodyPr>
          <a:lstStyle/>
          <a:p>
            <a:pPr marL="914400" lvl="2" indent="0" eaLnBrk="1" fontAlgn="auto">
              <a:spcAft>
                <a:spcPts val="0"/>
              </a:spcAft>
              <a:buFont typeface="Wingdings 3"/>
              <a:buNone/>
              <a:defRPr/>
            </a:pPr>
            <a:r>
              <a:rPr sz="3600" b="1" u="sng" smtClean="0">
                <a:latin typeface="Calibri"/>
              </a:rPr>
              <a:t>Méthodes :</a:t>
            </a:r>
          </a:p>
          <a:p>
            <a:pPr lvl="2" eaLnBrk="1" fontAlgn="auto">
              <a:spcAft>
                <a:spcPts val="0"/>
              </a:spcAft>
              <a:buFont typeface="Wingdings" pitchFamily="2"/>
              <a:buChar char="Ø"/>
              <a:defRPr/>
            </a:pPr>
            <a:r>
              <a:rPr sz="3600" smtClean="0">
                <a:latin typeface="Calibri"/>
              </a:rPr>
              <a:t>Définir et mette en œuvre un processus</a:t>
            </a:r>
            <a:br>
              <a:rPr sz="3600" smtClean="0">
                <a:latin typeface="Calibri"/>
              </a:rPr>
            </a:br>
            <a:r>
              <a:rPr sz="3600" smtClean="0">
                <a:latin typeface="Calibri"/>
              </a:rPr>
              <a:t>d’amélioration continue</a:t>
            </a:r>
          </a:p>
          <a:p>
            <a:pPr lvl="2" eaLnBrk="1" fontAlgn="auto">
              <a:spcAft>
                <a:spcPts val="0"/>
              </a:spcAft>
              <a:buFont typeface="Wingdings" pitchFamily="2"/>
              <a:buChar char="Ø"/>
              <a:defRPr/>
            </a:pPr>
            <a:r>
              <a:rPr sz="3600" smtClean="0">
                <a:latin typeface="Calibri"/>
              </a:rPr>
              <a:t>Définir des objectifs d’amélioration en rapport avec les objectifs stratégiques de l’organisme</a:t>
            </a:r>
          </a:p>
          <a:p>
            <a:pPr lvl="2" eaLnBrk="1" fontAlgn="auto">
              <a:spcAft>
                <a:spcPts val="0"/>
              </a:spcAft>
              <a:buFont typeface="Wingdings" pitchFamily="2"/>
              <a:buChar char="Ø"/>
              <a:defRPr/>
            </a:pPr>
            <a:r>
              <a:rPr sz="3600" smtClean="0">
                <a:latin typeface="Calibri"/>
              </a:rPr>
              <a:t>Définir un système de mesures afin</a:t>
            </a:r>
            <a:br>
              <a:rPr sz="3600" smtClean="0">
                <a:latin typeface="Calibri"/>
              </a:rPr>
            </a:br>
            <a:r>
              <a:rPr sz="3600" smtClean="0">
                <a:latin typeface="Calibri"/>
              </a:rPr>
              <a:t>d’assurer le suivi</a:t>
            </a:r>
            <a:br>
              <a:rPr sz="3600" smtClean="0">
                <a:latin typeface="Calibri"/>
              </a:rPr>
            </a:br>
            <a:endParaRPr sz="3600" smtClean="0">
              <a:latin typeface="Calibri"/>
            </a:endParaRPr>
          </a:p>
        </p:txBody>
      </p:sp>
      <p:sp>
        <p:nvSpPr>
          <p:cNvPr id="59396"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59397"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59398"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2B2730D2-E07C-4A43-8278-0200364BD969}" type="slidenum">
              <a:rPr lang="en-US" sz="900">
                <a:solidFill>
                  <a:srgbClr val="5FCBEF"/>
                </a:solidFill>
                <a:latin typeface="Trebuchet MS" pitchFamily="34" charset="0"/>
              </a:rPr>
              <a:pPr algn="r" defTabSz="457200" eaLnBrk="1" hangingPunct="1"/>
              <a:t>50</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name="Slide38">
    <p:spTree>
      <p:nvGrpSpPr>
        <p:cNvPr id="1" name=""/>
        <p:cNvGrpSpPr/>
        <p:nvPr/>
      </p:nvGrpSpPr>
      <p:grpSpPr>
        <a:xfrm>
          <a:off x="0" y="0"/>
          <a:ext cx="0" cy="0"/>
          <a:chOff x="0" y="0"/>
          <a:chExt cx="0" cy="0"/>
        </a:xfrm>
      </p:grpSpPr>
      <p:sp>
        <p:nvSpPr>
          <p:cNvPr id="60418" name="Titre 1"/>
          <p:cNvSpPr txBox="1">
            <a:spLocks noGrp="1"/>
          </p:cNvSpPr>
          <p:nvPr>
            <p:ph type="title"/>
          </p:nvPr>
        </p:nvSpPr>
        <p:spPr>
          <a:xfrm>
            <a:off x="1527175" y="652463"/>
            <a:ext cx="8596313" cy="1320800"/>
          </a:xfrm>
        </p:spPr>
        <p:txBody>
          <a:bodyPr anchorCtr="1"/>
          <a:lstStyle/>
          <a:p>
            <a:pPr algn="ctr" eaLnBrk="1"/>
            <a:r>
              <a:rPr sz="4800" b="1" smtClean="0">
                <a:latin typeface="Calibri" pitchFamily="34" charset="0"/>
              </a:rPr>
              <a:t>7- Approche factuelle</a:t>
            </a:r>
          </a:p>
        </p:txBody>
      </p:sp>
      <p:sp>
        <p:nvSpPr>
          <p:cNvPr id="60419" name="Espace réservé du contenu 2"/>
          <p:cNvSpPr txBox="1">
            <a:spLocks noGrp="1"/>
          </p:cNvSpPr>
          <p:nvPr>
            <p:ph idx="1"/>
          </p:nvPr>
        </p:nvSpPr>
        <p:spPr>
          <a:xfrm>
            <a:off x="677863" y="2160588"/>
            <a:ext cx="10829925" cy="2017712"/>
          </a:xfrm>
        </p:spPr>
        <p:txBody>
          <a:bodyPr/>
          <a:lstStyle/>
          <a:p>
            <a:pPr marL="0" indent="0" eaLnBrk="1">
              <a:buFont typeface="Wingdings 3" pitchFamily="18" charset="2"/>
              <a:buNone/>
            </a:pPr>
            <a:r>
              <a:rPr sz="4800" smtClean="0">
                <a:latin typeface="Calibri" pitchFamily="34" charset="0"/>
              </a:rPr>
              <a:t>Les décisions efficaces se fondent</a:t>
            </a:r>
            <a:br>
              <a:rPr sz="4800" smtClean="0">
                <a:latin typeface="Calibri" pitchFamily="34" charset="0"/>
              </a:rPr>
            </a:br>
            <a:r>
              <a:rPr sz="4800" smtClean="0">
                <a:latin typeface="Calibri" pitchFamily="34" charset="0"/>
              </a:rPr>
              <a:t>sur l’analyse de données et d’informations.</a:t>
            </a:r>
          </a:p>
        </p:txBody>
      </p:sp>
      <p:sp>
        <p:nvSpPr>
          <p:cNvPr id="60420"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60421"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60422"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CDC3FAC7-1C5D-4666-AEAA-215CDC32E724}" type="slidenum">
              <a:rPr lang="en-US" sz="900">
                <a:solidFill>
                  <a:srgbClr val="5FCBEF"/>
                </a:solidFill>
                <a:latin typeface="Trebuchet MS" pitchFamily="34" charset="0"/>
              </a:rPr>
              <a:pPr algn="r" defTabSz="457200" eaLnBrk="1" hangingPunct="1"/>
              <a:t>51</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name="Slide83">
    <p:spTree>
      <p:nvGrpSpPr>
        <p:cNvPr id="1" name=""/>
        <p:cNvGrpSpPr/>
        <p:nvPr/>
      </p:nvGrpSpPr>
      <p:grpSpPr>
        <a:xfrm>
          <a:off x="0" y="0"/>
          <a:ext cx="0" cy="0"/>
          <a:chOff x="0" y="0"/>
          <a:chExt cx="0" cy="0"/>
        </a:xfrm>
      </p:grpSpPr>
      <p:sp>
        <p:nvSpPr>
          <p:cNvPr id="61442" name="Titre 1"/>
          <p:cNvSpPr txBox="1">
            <a:spLocks noGrp="1"/>
          </p:cNvSpPr>
          <p:nvPr>
            <p:ph type="title"/>
          </p:nvPr>
        </p:nvSpPr>
        <p:spPr>
          <a:xfrm>
            <a:off x="1541463" y="244475"/>
            <a:ext cx="8596312" cy="838200"/>
          </a:xfrm>
        </p:spPr>
        <p:txBody>
          <a:bodyPr anchorCtr="1"/>
          <a:lstStyle/>
          <a:p>
            <a:pPr algn="ctr" eaLnBrk="1"/>
            <a:r>
              <a:rPr sz="4800" b="1" smtClean="0">
                <a:latin typeface="Calibri" pitchFamily="34" charset="0"/>
              </a:rPr>
              <a:t>7- Approche factuelle </a:t>
            </a:r>
            <a:r>
              <a:rPr sz="2800" b="1" u="sng" smtClean="0">
                <a:latin typeface="Calibri" pitchFamily="34" charset="0"/>
              </a:rPr>
              <a:t>suite</a:t>
            </a:r>
          </a:p>
        </p:txBody>
      </p:sp>
      <p:sp>
        <p:nvSpPr>
          <p:cNvPr id="3" name="Espace réservé du contenu 2"/>
          <p:cNvSpPr txBox="1">
            <a:spLocks noGrp="1"/>
          </p:cNvSpPr>
          <p:nvPr>
            <p:ph idx="1"/>
          </p:nvPr>
        </p:nvSpPr>
        <p:spPr>
          <a:xfrm>
            <a:off x="692150" y="1622425"/>
            <a:ext cx="10294938" cy="3879850"/>
          </a:xfrm>
        </p:spPr>
        <p:txBody>
          <a:bodyPr>
            <a:noAutofit/>
          </a:bodyPr>
          <a:lstStyle/>
          <a:p>
            <a:pPr marL="914400" lvl="2" indent="0" eaLnBrk="1" fontAlgn="auto">
              <a:spcAft>
                <a:spcPts val="0"/>
              </a:spcAft>
              <a:buFont typeface="Wingdings 3"/>
              <a:buNone/>
              <a:defRPr/>
            </a:pPr>
            <a:r>
              <a:rPr sz="3600" b="1" u="sng" smtClean="0">
                <a:latin typeface="Calibri"/>
              </a:rPr>
              <a:t>Objectifs :</a:t>
            </a:r>
          </a:p>
          <a:p>
            <a:pPr lvl="2" eaLnBrk="1" fontAlgn="auto">
              <a:spcAft>
                <a:spcPts val="0"/>
              </a:spcAft>
              <a:buFont typeface="Wingdings" pitchFamily="2"/>
              <a:buChar char="Ø"/>
              <a:defRPr/>
            </a:pPr>
            <a:r>
              <a:rPr sz="3600" smtClean="0">
                <a:latin typeface="Calibri"/>
              </a:rPr>
              <a:t>Démontrer l’efficacité des décisions par référence à des données factuelles et enregistrées</a:t>
            </a:r>
          </a:p>
          <a:p>
            <a:pPr lvl="2" eaLnBrk="1" fontAlgn="auto">
              <a:spcAft>
                <a:spcPts val="0"/>
              </a:spcAft>
              <a:buFont typeface="Wingdings" pitchFamily="2"/>
              <a:buChar char="Ø"/>
              <a:defRPr/>
            </a:pPr>
            <a:r>
              <a:rPr sz="3600" smtClean="0">
                <a:latin typeface="Calibri"/>
              </a:rPr>
              <a:t>Développer continuellement la</a:t>
            </a:r>
            <a:br>
              <a:rPr sz="3600" smtClean="0">
                <a:latin typeface="Calibri"/>
              </a:rPr>
            </a:br>
            <a:r>
              <a:rPr sz="3600" smtClean="0">
                <a:latin typeface="Calibri"/>
              </a:rPr>
              <a:t>connaissance de l’organisme</a:t>
            </a:r>
            <a:br>
              <a:rPr sz="3600" smtClean="0">
                <a:latin typeface="Calibri"/>
              </a:rPr>
            </a:br>
            <a:endParaRPr sz="3600" smtClean="0">
              <a:latin typeface="Calibri"/>
            </a:endParaRPr>
          </a:p>
          <a:p>
            <a:pPr eaLnBrk="1" fontAlgn="auto">
              <a:spcAft>
                <a:spcPts val="0"/>
              </a:spcAft>
              <a:buFont typeface="Wingdings 3"/>
              <a:buChar char=""/>
              <a:defRPr/>
            </a:pPr>
            <a:endParaRPr sz="4400" smtClean="0">
              <a:latin typeface="Calibri"/>
            </a:endParaRPr>
          </a:p>
        </p:txBody>
      </p:sp>
      <p:sp>
        <p:nvSpPr>
          <p:cNvPr id="61444"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61445"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61446"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8EEAF431-03E8-4A61-9EC5-F58C44606E75}" type="slidenum">
              <a:rPr lang="en-US" sz="900">
                <a:solidFill>
                  <a:srgbClr val="5FCBEF"/>
                </a:solidFill>
                <a:latin typeface="Trebuchet MS" pitchFamily="34" charset="0"/>
              </a:rPr>
              <a:pPr algn="r" defTabSz="457200" eaLnBrk="1" hangingPunct="1"/>
              <a:t>52</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name="Slide84">
    <p:spTree>
      <p:nvGrpSpPr>
        <p:cNvPr id="1" name=""/>
        <p:cNvGrpSpPr/>
        <p:nvPr/>
      </p:nvGrpSpPr>
      <p:grpSpPr>
        <a:xfrm>
          <a:off x="0" y="0"/>
          <a:ext cx="0" cy="0"/>
          <a:chOff x="0" y="0"/>
          <a:chExt cx="0" cy="0"/>
        </a:xfrm>
      </p:grpSpPr>
      <p:sp>
        <p:nvSpPr>
          <p:cNvPr id="62466" name="Titre 1"/>
          <p:cNvSpPr txBox="1">
            <a:spLocks noGrp="1"/>
          </p:cNvSpPr>
          <p:nvPr>
            <p:ph type="title"/>
          </p:nvPr>
        </p:nvSpPr>
        <p:spPr>
          <a:xfrm>
            <a:off x="1541463" y="244475"/>
            <a:ext cx="8596312" cy="838200"/>
          </a:xfrm>
        </p:spPr>
        <p:txBody>
          <a:bodyPr anchorCtr="1"/>
          <a:lstStyle/>
          <a:p>
            <a:pPr algn="ctr" eaLnBrk="1"/>
            <a:r>
              <a:rPr sz="4800" b="1" smtClean="0">
                <a:latin typeface="Calibri" pitchFamily="34" charset="0"/>
              </a:rPr>
              <a:t>7- Approche factuelle </a:t>
            </a:r>
            <a:r>
              <a:rPr sz="2800" b="1" u="sng" smtClean="0">
                <a:latin typeface="Calibri" pitchFamily="34" charset="0"/>
              </a:rPr>
              <a:t>suite</a:t>
            </a:r>
          </a:p>
        </p:txBody>
      </p:sp>
      <p:sp>
        <p:nvSpPr>
          <p:cNvPr id="3" name="Espace réservé du contenu 2"/>
          <p:cNvSpPr txBox="1">
            <a:spLocks noGrp="1"/>
          </p:cNvSpPr>
          <p:nvPr>
            <p:ph idx="1"/>
          </p:nvPr>
        </p:nvSpPr>
        <p:spPr>
          <a:xfrm>
            <a:off x="568325" y="1300163"/>
            <a:ext cx="11182350" cy="5456237"/>
          </a:xfrm>
        </p:spPr>
        <p:txBody>
          <a:bodyPr>
            <a:noAutofit/>
          </a:bodyPr>
          <a:lstStyle/>
          <a:p>
            <a:pPr marL="0" indent="0" eaLnBrk="1" fontAlgn="auto">
              <a:spcAft>
                <a:spcPts val="0"/>
              </a:spcAft>
              <a:buFont typeface="Wingdings 3"/>
              <a:buNone/>
              <a:defRPr/>
            </a:pPr>
            <a:r>
              <a:rPr sz="3200" b="1" u="sng" smtClean="0">
                <a:latin typeface="Calibri"/>
              </a:rPr>
              <a:t>Méthodes :</a:t>
            </a:r>
          </a:p>
          <a:p>
            <a:pPr eaLnBrk="1" fontAlgn="auto">
              <a:spcAft>
                <a:spcPts val="0"/>
              </a:spcAft>
              <a:buFont typeface="Wingdings" pitchFamily="2"/>
              <a:buChar char="Ø"/>
              <a:defRPr/>
            </a:pPr>
            <a:r>
              <a:rPr sz="3200" smtClean="0">
                <a:latin typeface="Calibri"/>
              </a:rPr>
              <a:t>Identifier les besoins en informations</a:t>
            </a:r>
          </a:p>
          <a:p>
            <a:pPr eaLnBrk="1" fontAlgn="auto">
              <a:spcAft>
                <a:spcPts val="0"/>
              </a:spcAft>
              <a:buFont typeface="Wingdings" pitchFamily="2"/>
              <a:buChar char="Ø"/>
              <a:defRPr/>
            </a:pPr>
            <a:r>
              <a:rPr sz="3200" smtClean="0">
                <a:latin typeface="Calibri"/>
              </a:rPr>
              <a:t>Identifier et avoir accès aux sources d’informations internes et externes</a:t>
            </a:r>
          </a:p>
          <a:p>
            <a:pPr eaLnBrk="1" fontAlgn="auto">
              <a:spcAft>
                <a:spcPts val="0"/>
              </a:spcAft>
              <a:buFont typeface="Wingdings" pitchFamily="2"/>
              <a:buChar char="Ø"/>
              <a:defRPr/>
            </a:pPr>
            <a:r>
              <a:rPr sz="3200" smtClean="0">
                <a:latin typeface="Calibri"/>
              </a:rPr>
              <a:t>Convertir les informations en connaissances utiles pour l’organisme</a:t>
            </a:r>
          </a:p>
          <a:p>
            <a:pPr eaLnBrk="1" fontAlgn="auto">
              <a:spcAft>
                <a:spcPts val="0"/>
              </a:spcAft>
              <a:buFont typeface="Wingdings" pitchFamily="2"/>
              <a:buChar char="Ø"/>
              <a:defRPr/>
            </a:pPr>
            <a:r>
              <a:rPr sz="3200" smtClean="0">
                <a:latin typeface="Calibri"/>
              </a:rPr>
              <a:t>Utiliser les données, les informations et les connaissances pour établir des stratégies et atteindre les objectifs</a:t>
            </a:r>
          </a:p>
          <a:p>
            <a:pPr eaLnBrk="1" fontAlgn="auto">
              <a:spcAft>
                <a:spcPts val="0"/>
              </a:spcAft>
              <a:buFont typeface="Wingdings" pitchFamily="2"/>
              <a:buChar char="Ø"/>
              <a:defRPr/>
            </a:pPr>
            <a:r>
              <a:rPr sz="3200" smtClean="0">
                <a:latin typeface="Calibri"/>
              </a:rPr>
              <a:t>Garantir la fiabilité et la sécurité des données et informations</a:t>
            </a:r>
            <a:br>
              <a:rPr sz="3200" smtClean="0">
                <a:latin typeface="Calibri"/>
              </a:rPr>
            </a:br>
            <a:endParaRPr sz="3200" smtClean="0">
              <a:latin typeface="Calibri"/>
            </a:endParaRPr>
          </a:p>
        </p:txBody>
      </p:sp>
      <p:sp>
        <p:nvSpPr>
          <p:cNvPr id="62468"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62469"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62470"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B6957510-AF3B-45C5-A51C-82CE9D571597}" type="slidenum">
              <a:rPr lang="en-US" sz="900">
                <a:solidFill>
                  <a:srgbClr val="5FCBEF"/>
                </a:solidFill>
                <a:latin typeface="Trebuchet MS" pitchFamily="34" charset="0"/>
              </a:rPr>
              <a:pPr algn="r" defTabSz="457200" eaLnBrk="1" hangingPunct="1"/>
              <a:t>53</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name="Slide39">
    <p:spTree>
      <p:nvGrpSpPr>
        <p:cNvPr id="1" name=""/>
        <p:cNvGrpSpPr/>
        <p:nvPr/>
      </p:nvGrpSpPr>
      <p:grpSpPr>
        <a:xfrm>
          <a:off x="0" y="0"/>
          <a:ext cx="0" cy="0"/>
          <a:chOff x="0" y="0"/>
          <a:chExt cx="0" cy="0"/>
        </a:xfrm>
      </p:grpSpPr>
      <p:sp>
        <p:nvSpPr>
          <p:cNvPr id="63490" name="Titre 1"/>
          <p:cNvSpPr txBox="1">
            <a:spLocks noGrp="1"/>
          </p:cNvSpPr>
          <p:nvPr>
            <p:ph type="title"/>
          </p:nvPr>
        </p:nvSpPr>
        <p:spPr>
          <a:xfrm>
            <a:off x="1519238" y="581025"/>
            <a:ext cx="8597900" cy="892175"/>
          </a:xfrm>
        </p:spPr>
        <p:txBody>
          <a:bodyPr anchorCtr="1"/>
          <a:lstStyle/>
          <a:p>
            <a:pPr algn="ctr" eaLnBrk="1"/>
            <a:r>
              <a:rPr sz="4800" b="1" smtClean="0">
                <a:latin typeface="Calibri" pitchFamily="34" charset="0"/>
              </a:rPr>
              <a:t>8- Relation avec les fournisseurs </a:t>
            </a:r>
          </a:p>
        </p:txBody>
      </p:sp>
      <p:sp>
        <p:nvSpPr>
          <p:cNvPr id="63491" name="Espace réservé du contenu 2"/>
          <p:cNvSpPr txBox="1">
            <a:spLocks noGrp="1"/>
          </p:cNvSpPr>
          <p:nvPr>
            <p:ph idx="1"/>
          </p:nvPr>
        </p:nvSpPr>
        <p:spPr>
          <a:xfrm>
            <a:off x="677863" y="2084388"/>
            <a:ext cx="10280650" cy="3592512"/>
          </a:xfrm>
        </p:spPr>
        <p:txBody>
          <a:bodyPr/>
          <a:lstStyle/>
          <a:p>
            <a:pPr marL="914400" lvl="2" indent="0" eaLnBrk="1">
              <a:buFont typeface="Wingdings 3" pitchFamily="18" charset="2"/>
              <a:buNone/>
            </a:pPr>
            <a:r>
              <a:rPr sz="4000" smtClean="0">
                <a:latin typeface="Calibri" pitchFamily="34" charset="0"/>
              </a:rPr>
              <a:t>Un organisme et ses fournisseurs sont</a:t>
            </a:r>
            <a:br>
              <a:rPr sz="4000" smtClean="0">
                <a:latin typeface="Calibri" pitchFamily="34" charset="0"/>
              </a:rPr>
            </a:br>
            <a:r>
              <a:rPr sz="4000" smtClean="0">
                <a:latin typeface="Calibri" pitchFamily="34" charset="0"/>
              </a:rPr>
              <a:t>interdépendants et des relations</a:t>
            </a:r>
            <a:br>
              <a:rPr sz="4000" smtClean="0">
                <a:latin typeface="Calibri" pitchFamily="34" charset="0"/>
              </a:rPr>
            </a:br>
            <a:r>
              <a:rPr sz="4000" smtClean="0">
                <a:latin typeface="Calibri" pitchFamily="34" charset="0"/>
              </a:rPr>
              <a:t>mutuellement bénéfiques augmentent</a:t>
            </a:r>
            <a:br>
              <a:rPr sz="4000" smtClean="0">
                <a:latin typeface="Calibri" pitchFamily="34" charset="0"/>
              </a:rPr>
            </a:br>
            <a:r>
              <a:rPr sz="4000" smtClean="0">
                <a:latin typeface="Calibri" pitchFamily="34" charset="0"/>
              </a:rPr>
              <a:t>les capacités des deux organismes à créer de la valeur.</a:t>
            </a:r>
          </a:p>
        </p:txBody>
      </p:sp>
      <p:sp>
        <p:nvSpPr>
          <p:cNvPr id="63492"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63493"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63494"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F19AFAC7-0E57-41E8-89A0-7F716D2F700F}" type="slidenum">
              <a:rPr lang="en-US" sz="900">
                <a:solidFill>
                  <a:srgbClr val="5FCBEF"/>
                </a:solidFill>
                <a:latin typeface="Trebuchet MS" pitchFamily="34" charset="0"/>
              </a:rPr>
              <a:pPr algn="r" defTabSz="457200" eaLnBrk="1" hangingPunct="1"/>
              <a:t>54</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name="Slide85">
    <p:spTree>
      <p:nvGrpSpPr>
        <p:cNvPr id="1" name=""/>
        <p:cNvGrpSpPr/>
        <p:nvPr/>
      </p:nvGrpSpPr>
      <p:grpSpPr>
        <a:xfrm>
          <a:off x="0" y="0"/>
          <a:ext cx="0" cy="0"/>
          <a:chOff x="0" y="0"/>
          <a:chExt cx="0" cy="0"/>
        </a:xfrm>
      </p:grpSpPr>
      <p:sp>
        <p:nvSpPr>
          <p:cNvPr id="64514" name="Titre 1"/>
          <p:cNvSpPr txBox="1">
            <a:spLocks noGrp="1"/>
          </p:cNvSpPr>
          <p:nvPr>
            <p:ph type="title"/>
          </p:nvPr>
        </p:nvSpPr>
        <p:spPr>
          <a:xfrm>
            <a:off x="1477963" y="701675"/>
            <a:ext cx="9004300" cy="869950"/>
          </a:xfrm>
        </p:spPr>
        <p:txBody>
          <a:bodyPr anchorCtr="1"/>
          <a:lstStyle/>
          <a:p>
            <a:pPr algn="ctr" eaLnBrk="1"/>
            <a:r>
              <a:rPr sz="4300" b="1" smtClean="0">
                <a:latin typeface="Calibri" pitchFamily="34" charset="0"/>
              </a:rPr>
              <a:t>8- Relation avec les fournisseurs </a:t>
            </a:r>
            <a:r>
              <a:rPr sz="2800" b="1" u="sng" smtClean="0">
                <a:latin typeface="Calibri" pitchFamily="34" charset="0"/>
              </a:rPr>
              <a:t>suite</a:t>
            </a:r>
            <a:r>
              <a:rPr sz="4300" b="1" smtClean="0">
                <a:latin typeface="Calibri" pitchFamily="34" charset="0"/>
              </a:rPr>
              <a:t> </a:t>
            </a:r>
          </a:p>
        </p:txBody>
      </p:sp>
      <p:sp>
        <p:nvSpPr>
          <p:cNvPr id="3" name="Espace réservé du contenu 2"/>
          <p:cNvSpPr txBox="1">
            <a:spLocks noGrp="1"/>
          </p:cNvSpPr>
          <p:nvPr>
            <p:ph idx="1"/>
          </p:nvPr>
        </p:nvSpPr>
        <p:spPr>
          <a:xfrm>
            <a:off x="677863" y="2200275"/>
            <a:ext cx="10280650" cy="3594100"/>
          </a:xfrm>
        </p:spPr>
        <p:txBody>
          <a:bodyPr>
            <a:noAutofit/>
          </a:bodyPr>
          <a:lstStyle/>
          <a:p>
            <a:pPr marL="914400" lvl="2" indent="0" eaLnBrk="1" fontAlgn="auto">
              <a:spcAft>
                <a:spcPts val="0"/>
              </a:spcAft>
              <a:buFont typeface="Wingdings 3"/>
              <a:buNone/>
              <a:defRPr/>
            </a:pPr>
            <a:r>
              <a:rPr sz="4000" b="1" u="sng" smtClean="0">
                <a:latin typeface="Calibri"/>
              </a:rPr>
              <a:t>Objectifs :</a:t>
            </a:r>
          </a:p>
          <a:p>
            <a:pPr lvl="2" eaLnBrk="1" fontAlgn="auto">
              <a:spcAft>
                <a:spcPts val="0"/>
              </a:spcAft>
              <a:buFont typeface="Wingdings" pitchFamily="2"/>
              <a:buChar char="Ø"/>
              <a:defRPr/>
            </a:pPr>
            <a:r>
              <a:rPr sz="4000" smtClean="0">
                <a:latin typeface="Calibri"/>
              </a:rPr>
              <a:t>Promouvoir et faciliter la communication</a:t>
            </a:r>
          </a:p>
          <a:p>
            <a:pPr lvl="2" eaLnBrk="1" fontAlgn="auto">
              <a:spcAft>
                <a:spcPts val="0"/>
              </a:spcAft>
              <a:buFont typeface="Wingdings" pitchFamily="2"/>
              <a:buChar char="Ø"/>
              <a:defRPr/>
            </a:pPr>
            <a:r>
              <a:rPr sz="4000" smtClean="0">
                <a:latin typeface="Calibri"/>
              </a:rPr>
              <a:t>Créer de la valeur pour les deux parties</a:t>
            </a:r>
          </a:p>
          <a:p>
            <a:pPr lvl="2" eaLnBrk="1" fontAlgn="auto">
              <a:spcAft>
                <a:spcPts val="0"/>
              </a:spcAft>
              <a:buFont typeface="Wingdings" pitchFamily="2"/>
              <a:buChar char="Ø"/>
              <a:defRPr/>
            </a:pPr>
            <a:r>
              <a:rPr sz="4000" smtClean="0">
                <a:latin typeface="Calibri"/>
              </a:rPr>
              <a:t>Respecter les exigences des deux parties</a:t>
            </a:r>
          </a:p>
        </p:txBody>
      </p:sp>
      <p:sp>
        <p:nvSpPr>
          <p:cNvPr id="64516"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64517"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64518"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78DF2B94-6967-42BA-BE29-9391CF0132CD}" type="slidenum">
              <a:rPr lang="en-US" sz="900">
                <a:solidFill>
                  <a:srgbClr val="5FCBEF"/>
                </a:solidFill>
                <a:latin typeface="Trebuchet MS" pitchFamily="34" charset="0"/>
              </a:rPr>
              <a:pPr algn="r" defTabSz="457200" eaLnBrk="1" hangingPunct="1"/>
              <a:t>55</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name="Slide86">
    <p:spTree>
      <p:nvGrpSpPr>
        <p:cNvPr id="1" name=""/>
        <p:cNvGrpSpPr/>
        <p:nvPr/>
      </p:nvGrpSpPr>
      <p:grpSpPr>
        <a:xfrm>
          <a:off x="0" y="0"/>
          <a:ext cx="0" cy="0"/>
          <a:chOff x="0" y="0"/>
          <a:chExt cx="0" cy="0"/>
        </a:xfrm>
      </p:grpSpPr>
      <p:sp>
        <p:nvSpPr>
          <p:cNvPr id="65538" name="Titre 1"/>
          <p:cNvSpPr txBox="1">
            <a:spLocks noGrp="1"/>
          </p:cNvSpPr>
          <p:nvPr>
            <p:ph type="title"/>
          </p:nvPr>
        </p:nvSpPr>
        <p:spPr>
          <a:xfrm>
            <a:off x="1397000" y="180975"/>
            <a:ext cx="9002713" cy="869950"/>
          </a:xfrm>
        </p:spPr>
        <p:txBody>
          <a:bodyPr anchorCtr="1"/>
          <a:lstStyle/>
          <a:p>
            <a:pPr algn="ctr" eaLnBrk="1"/>
            <a:r>
              <a:rPr sz="4300" b="1" smtClean="0">
                <a:latin typeface="Calibri" pitchFamily="34" charset="0"/>
              </a:rPr>
              <a:t>8- Relation avec les fournisseurs </a:t>
            </a:r>
            <a:r>
              <a:rPr sz="2800" b="1" u="sng" smtClean="0">
                <a:latin typeface="Calibri" pitchFamily="34" charset="0"/>
              </a:rPr>
              <a:t>suite</a:t>
            </a:r>
            <a:r>
              <a:rPr sz="4300" b="1" smtClean="0">
                <a:latin typeface="Calibri" pitchFamily="34" charset="0"/>
              </a:rPr>
              <a:t> </a:t>
            </a:r>
          </a:p>
        </p:txBody>
      </p:sp>
      <p:sp>
        <p:nvSpPr>
          <p:cNvPr id="3" name="Espace réservé du contenu 2"/>
          <p:cNvSpPr txBox="1">
            <a:spLocks noGrp="1"/>
          </p:cNvSpPr>
          <p:nvPr>
            <p:ph idx="1"/>
          </p:nvPr>
        </p:nvSpPr>
        <p:spPr>
          <a:xfrm>
            <a:off x="-468313" y="1231900"/>
            <a:ext cx="11918951" cy="5319713"/>
          </a:xfrm>
        </p:spPr>
        <p:txBody>
          <a:bodyPr>
            <a:noAutofit/>
          </a:bodyPr>
          <a:lstStyle/>
          <a:p>
            <a:pPr marL="914400" lvl="2" indent="0" eaLnBrk="1" fontAlgn="auto">
              <a:spcAft>
                <a:spcPts val="0"/>
              </a:spcAft>
              <a:buFont typeface="Wingdings 3"/>
              <a:buNone/>
              <a:defRPr/>
            </a:pPr>
            <a:r>
              <a:rPr sz="3200" b="1" u="sng" smtClean="0">
                <a:latin typeface="Calibri"/>
              </a:rPr>
              <a:t>Méthodes :</a:t>
            </a:r>
          </a:p>
          <a:p>
            <a:pPr lvl="2" eaLnBrk="1" fontAlgn="auto">
              <a:spcAft>
                <a:spcPts val="0"/>
              </a:spcAft>
              <a:buFont typeface="Wingdings" pitchFamily="2"/>
              <a:buChar char="Ø"/>
              <a:defRPr/>
            </a:pPr>
            <a:r>
              <a:rPr sz="3200" smtClean="0">
                <a:latin typeface="Calibri"/>
              </a:rPr>
              <a:t>Identifier les principaux fournisseurs ainsi que les autres organismes comme partenaires potentiels</a:t>
            </a:r>
          </a:p>
          <a:p>
            <a:pPr lvl="2" eaLnBrk="1" fontAlgn="auto">
              <a:spcAft>
                <a:spcPts val="0"/>
              </a:spcAft>
              <a:buFont typeface="Wingdings" pitchFamily="2"/>
              <a:buChar char="Ø"/>
              <a:defRPr/>
            </a:pPr>
            <a:r>
              <a:rPr sz="3200" smtClean="0">
                <a:latin typeface="Calibri"/>
              </a:rPr>
              <a:t>Etablir en commun une compréhension claire des besoins et attentes de l’organisme et du fournisseur .</a:t>
            </a:r>
          </a:p>
          <a:p>
            <a:pPr lvl="2" eaLnBrk="1" fontAlgn="auto">
              <a:spcAft>
                <a:spcPts val="0"/>
              </a:spcAft>
              <a:buFont typeface="Wingdings" pitchFamily="2"/>
              <a:buChar char="Ø"/>
              <a:defRPr/>
            </a:pPr>
            <a:r>
              <a:rPr sz="3200" smtClean="0">
                <a:latin typeface="Calibri"/>
              </a:rPr>
              <a:t>Mise en commun des acquis et des ressources avec des partenaires pour créer de la valeur.</a:t>
            </a:r>
          </a:p>
          <a:p>
            <a:pPr lvl="2" eaLnBrk="1" fontAlgn="auto">
              <a:spcAft>
                <a:spcPts val="0"/>
              </a:spcAft>
              <a:buFont typeface="Wingdings" pitchFamily="2"/>
              <a:buChar char="Ø"/>
              <a:defRPr/>
            </a:pPr>
            <a:r>
              <a:rPr sz="3200" smtClean="0">
                <a:latin typeface="Calibri"/>
              </a:rPr>
              <a:t>Développer et améliorer ensemble les projets et processus</a:t>
            </a:r>
          </a:p>
          <a:p>
            <a:pPr lvl="2" eaLnBrk="1" fontAlgn="auto">
              <a:spcAft>
                <a:spcPts val="0"/>
              </a:spcAft>
              <a:buFont typeface="Wingdings" pitchFamily="2"/>
              <a:buChar char="Ø"/>
              <a:defRPr/>
            </a:pPr>
            <a:r>
              <a:rPr sz="3200" smtClean="0">
                <a:latin typeface="Calibri"/>
              </a:rPr>
              <a:t>Reconnaitre les mérites des fournisseurs</a:t>
            </a:r>
          </a:p>
        </p:txBody>
      </p:sp>
      <p:sp>
        <p:nvSpPr>
          <p:cNvPr id="65540"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65541"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65542"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BF1A5142-D498-4886-8EF4-922995135A72}" type="slidenum">
              <a:rPr lang="en-US" sz="900">
                <a:solidFill>
                  <a:srgbClr val="5FCBEF"/>
                </a:solidFill>
                <a:latin typeface="Trebuchet MS" pitchFamily="34" charset="0"/>
              </a:rPr>
              <a:pPr algn="r" defTabSz="457200" eaLnBrk="1" hangingPunct="1"/>
              <a:t>56</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name="Slide92">
    <p:spTree>
      <p:nvGrpSpPr>
        <p:cNvPr id="1" name=""/>
        <p:cNvGrpSpPr/>
        <p:nvPr/>
      </p:nvGrpSpPr>
      <p:grpSpPr>
        <a:xfrm>
          <a:off x="0" y="0"/>
          <a:ext cx="0" cy="0"/>
          <a:chOff x="0" y="0"/>
          <a:chExt cx="0" cy="0"/>
        </a:xfrm>
      </p:grpSpPr>
      <p:sp>
        <p:nvSpPr>
          <p:cNvPr id="66562" name="Titre 1"/>
          <p:cNvSpPr txBox="1">
            <a:spLocks noGrp="1"/>
          </p:cNvSpPr>
          <p:nvPr>
            <p:ph type="title"/>
          </p:nvPr>
        </p:nvSpPr>
        <p:spPr>
          <a:xfrm>
            <a:off x="1087438" y="322263"/>
            <a:ext cx="8596312" cy="509587"/>
          </a:xfrm>
        </p:spPr>
        <p:txBody>
          <a:bodyPr anchorCtr="1"/>
          <a:lstStyle/>
          <a:p>
            <a:pPr algn="ctr" eaLnBrk="1"/>
            <a:r>
              <a:rPr sz="2400" b="1" u="sng" smtClean="0">
                <a:solidFill>
                  <a:srgbClr val="FF0000"/>
                </a:solidFill>
                <a:latin typeface="Trebuchet MS" pitchFamily="34" charset="0"/>
              </a:rPr>
              <a:t>EXERCICE</a:t>
            </a:r>
          </a:p>
        </p:txBody>
      </p:sp>
      <p:sp>
        <p:nvSpPr>
          <p:cNvPr id="3" name="Espace réservé du contenu 2"/>
          <p:cNvSpPr txBox="1">
            <a:spLocks noGrp="1"/>
          </p:cNvSpPr>
          <p:nvPr>
            <p:ph idx="1"/>
          </p:nvPr>
        </p:nvSpPr>
        <p:spPr>
          <a:xfrm>
            <a:off x="677863" y="1036638"/>
            <a:ext cx="10690225" cy="5005387"/>
          </a:xfrm>
        </p:spPr>
        <p:txBody>
          <a:bodyPr>
            <a:noAutofit/>
          </a:bodyPr>
          <a:lstStyle/>
          <a:p>
            <a:pPr eaLnBrk="1" fontAlgn="auto">
              <a:spcAft>
                <a:spcPts val="0"/>
              </a:spcAft>
              <a:buFont typeface="Wingdings 3"/>
              <a:buChar char=""/>
              <a:defRPr/>
            </a:pPr>
            <a:r>
              <a:rPr sz="2800" b="1" smtClean="0"/>
              <a:t>Répondre par vrai ou faux aux affirmations suivantes:</a:t>
            </a:r>
          </a:p>
          <a:p>
            <a:pPr eaLnBrk="1" fontAlgn="auto">
              <a:spcAft>
                <a:spcPts val="0"/>
              </a:spcAft>
              <a:buFont typeface="Wingdings 3"/>
              <a:buChar char=""/>
              <a:defRPr/>
            </a:pPr>
            <a:endParaRPr sz="2800" b="1" smtClean="0"/>
          </a:p>
          <a:p>
            <a:pPr eaLnBrk="1" fontAlgn="auto">
              <a:spcAft>
                <a:spcPts val="0"/>
              </a:spcAft>
              <a:buFont typeface="Calibri Light"/>
              <a:buAutoNum type="arabicPeriod"/>
              <a:defRPr/>
            </a:pPr>
            <a:r>
              <a:rPr sz="2400" smtClean="0"/>
              <a:t>La deuxième version de la norme ISO 9001 est parut en 2000.</a:t>
            </a:r>
          </a:p>
          <a:p>
            <a:pPr eaLnBrk="1" fontAlgn="auto">
              <a:spcAft>
                <a:spcPts val="0"/>
              </a:spcAft>
              <a:buFont typeface="Calibri Light"/>
              <a:buAutoNum type="arabicPeriod"/>
              <a:defRPr/>
            </a:pPr>
            <a:r>
              <a:rPr sz="2400" smtClean="0"/>
              <a:t>La version 2015 de la norme ISO 9001 a 8 principes.</a:t>
            </a:r>
          </a:p>
          <a:p>
            <a:pPr eaLnBrk="1" fontAlgn="auto">
              <a:spcAft>
                <a:spcPts val="0"/>
              </a:spcAft>
              <a:buFont typeface="Calibri Light"/>
              <a:buAutoNum type="arabicPeriod"/>
              <a:defRPr/>
            </a:pPr>
            <a:r>
              <a:rPr sz="2400" smtClean="0"/>
              <a:t>L’exigence est un besoin ou attente clairement exprimé par le client.</a:t>
            </a:r>
          </a:p>
          <a:p>
            <a:pPr eaLnBrk="1" fontAlgn="auto">
              <a:spcAft>
                <a:spcPts val="0"/>
              </a:spcAft>
              <a:buFont typeface="Calibri Light"/>
              <a:buAutoNum type="arabicPeriod"/>
              <a:defRPr/>
            </a:pPr>
            <a:r>
              <a:rPr sz="2400" smtClean="0"/>
              <a:t>Dans les années 1960, l’offre était égal à la demande. Il fallait donc produire pour vendre.</a:t>
            </a:r>
          </a:p>
          <a:p>
            <a:pPr eaLnBrk="1" fontAlgn="auto">
              <a:spcAft>
                <a:spcPts val="0"/>
              </a:spcAft>
              <a:buFont typeface="Calibri Light"/>
              <a:buAutoNum type="arabicPeriod"/>
              <a:defRPr/>
            </a:pPr>
            <a:r>
              <a:rPr sz="2400" smtClean="0"/>
              <a:t>La Norme ISO 9001, jusqu’à ce jour a subit 5 modifications (si vrai ou faux citez les éditions).</a:t>
            </a:r>
          </a:p>
          <a:p>
            <a:pPr eaLnBrk="1" fontAlgn="auto">
              <a:spcAft>
                <a:spcPts val="0"/>
              </a:spcAft>
              <a:buFont typeface="Calibri Light"/>
              <a:buAutoNum type="arabicPeriod"/>
              <a:defRPr/>
            </a:pPr>
            <a:r>
              <a:rPr sz="2400" smtClean="0"/>
              <a:t>Le fournisseur est celui qui produit des biens et des services</a:t>
            </a:r>
          </a:p>
          <a:p>
            <a:pPr eaLnBrk="1" fontAlgn="auto">
              <a:spcAft>
                <a:spcPts val="0"/>
              </a:spcAft>
              <a:buFont typeface="Calibri Light"/>
              <a:buAutoNum type="arabicPeriod"/>
              <a:defRPr/>
            </a:pPr>
            <a:r>
              <a:rPr sz="2400" smtClean="0"/>
              <a:t>Le client est celui qui donne un produit ou un service </a:t>
            </a:r>
          </a:p>
          <a:p>
            <a:pPr marL="0" indent="0" eaLnBrk="1" fontAlgn="auto">
              <a:spcAft>
                <a:spcPts val="0"/>
              </a:spcAft>
              <a:buFont typeface="Wingdings 3"/>
              <a:buNone/>
              <a:defRPr/>
            </a:pPr>
            <a:endParaRPr sz="2400" smtClean="0"/>
          </a:p>
          <a:p>
            <a:pPr marL="0" indent="0" eaLnBrk="1" fontAlgn="auto">
              <a:spcAft>
                <a:spcPts val="0"/>
              </a:spcAft>
              <a:buFont typeface="Wingdings 3"/>
              <a:buNone/>
              <a:defRPr/>
            </a:pPr>
            <a:endParaRPr sz="2400" smtClean="0"/>
          </a:p>
        </p:txBody>
      </p:sp>
    </p:spTree>
  </p:cSld>
  <p:clrMapOvr>
    <a:masterClrMapping/>
  </p:clrMapOvr>
  <p:transition spd="slow"/>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sp>
        <p:nvSpPr>
          <p:cNvPr id="67586" name="Titre 1"/>
          <p:cNvSpPr txBox="1">
            <a:spLocks noGrp="1"/>
          </p:cNvSpPr>
          <p:nvPr>
            <p:ph type="title"/>
          </p:nvPr>
        </p:nvSpPr>
        <p:spPr>
          <a:xfrm>
            <a:off x="677863" y="0"/>
            <a:ext cx="8596312" cy="576263"/>
          </a:xfrm>
        </p:spPr>
        <p:txBody>
          <a:bodyPr anchorCtr="1"/>
          <a:lstStyle/>
          <a:p>
            <a:pPr algn="ctr" eaLnBrk="1"/>
            <a:r>
              <a:rPr sz="2900" b="1" smtClean="0">
                <a:latin typeface="Trebuchet MS" pitchFamily="34" charset="0"/>
              </a:rPr>
              <a:t>Plan du cours </a:t>
            </a:r>
            <a:r>
              <a:rPr sz="2300" b="1" smtClean="0">
                <a:latin typeface="Trebuchet MS" pitchFamily="34" charset="0"/>
              </a:rPr>
              <a:t>(suite)</a:t>
            </a:r>
            <a:endParaRPr sz="2900" smtClean="0">
              <a:latin typeface="Trebuchet MS" pitchFamily="34" charset="0"/>
            </a:endParaRPr>
          </a:p>
        </p:txBody>
      </p:sp>
      <p:sp>
        <p:nvSpPr>
          <p:cNvPr id="3" name="Espace réservé du contenu 2"/>
          <p:cNvSpPr txBox="1">
            <a:spLocks noGrp="1"/>
          </p:cNvSpPr>
          <p:nvPr>
            <p:ph idx="1"/>
          </p:nvPr>
        </p:nvSpPr>
        <p:spPr>
          <a:xfrm>
            <a:off x="2420938" y="731838"/>
            <a:ext cx="7229475" cy="5689600"/>
          </a:xfrm>
        </p:spPr>
        <p:txBody>
          <a:bodyPr>
            <a:noAutofit/>
          </a:bodyPr>
          <a:lstStyle/>
          <a:p>
            <a:pPr marL="0" indent="0" eaLnBrk="1" fontAlgn="auto">
              <a:spcAft>
                <a:spcPts val="0"/>
              </a:spcAft>
              <a:buFont typeface="Wingdings 3"/>
              <a:buNone/>
              <a:defRPr/>
            </a:pPr>
            <a:r>
              <a:rPr sz="2000" b="1" smtClean="0"/>
              <a:t>		PARTIE 1 : GENERALITE</a:t>
            </a:r>
            <a:endParaRPr sz="2000" smtClean="0"/>
          </a:p>
          <a:p>
            <a:pPr eaLnBrk="1" fontAlgn="auto">
              <a:spcAft>
                <a:spcPts val="0"/>
              </a:spcAft>
              <a:buFont typeface="Wingdings 3"/>
              <a:buChar char=""/>
              <a:defRPr/>
            </a:pPr>
            <a:r>
              <a:rPr sz="2000" smtClean="0"/>
              <a:t>Chapitre 1 : Historique de la Qualité </a:t>
            </a:r>
          </a:p>
          <a:p>
            <a:pPr eaLnBrk="1" fontAlgn="auto">
              <a:spcAft>
                <a:spcPts val="0"/>
              </a:spcAft>
              <a:buFont typeface="Wingdings 3"/>
              <a:buChar char=""/>
              <a:defRPr/>
            </a:pPr>
            <a:r>
              <a:rPr sz="2000" smtClean="0"/>
              <a:t>Chapitre 2 : Définition des concepts</a:t>
            </a:r>
          </a:p>
          <a:p>
            <a:pPr eaLnBrk="1" fontAlgn="auto">
              <a:spcAft>
                <a:spcPts val="0"/>
              </a:spcAft>
              <a:buFont typeface="Wingdings 3"/>
              <a:buChar char=""/>
              <a:defRPr/>
            </a:pPr>
            <a:r>
              <a:rPr sz="2000" smtClean="0"/>
              <a:t>Chapitre 3 : Les principes de la Qualité</a:t>
            </a:r>
          </a:p>
          <a:p>
            <a:pPr eaLnBrk="1" fontAlgn="auto">
              <a:spcAft>
                <a:spcPts val="0"/>
              </a:spcAft>
              <a:buFont typeface="Wingdings 3"/>
              <a:buChar char=""/>
              <a:defRPr/>
            </a:pPr>
            <a:r>
              <a:rPr sz="2800" smtClean="0"/>
              <a:t>Chapitre 4 : Les enjeux de la Qualité</a:t>
            </a:r>
          </a:p>
          <a:p>
            <a:pPr eaLnBrk="1" fontAlgn="auto">
              <a:spcAft>
                <a:spcPts val="0"/>
              </a:spcAft>
              <a:buFont typeface="Wingdings 3"/>
              <a:buChar char=""/>
              <a:defRPr/>
            </a:pPr>
            <a:endParaRPr sz="2000" b="1" smtClean="0"/>
          </a:p>
          <a:p>
            <a:pPr marL="0" indent="0" eaLnBrk="1" fontAlgn="auto">
              <a:spcAft>
                <a:spcPts val="0"/>
              </a:spcAft>
              <a:buFont typeface="Wingdings 3"/>
              <a:buNone/>
              <a:defRPr/>
            </a:pPr>
            <a:r>
              <a:rPr sz="2000" b="1" smtClean="0"/>
              <a:t>		PARTIE II : LA DEMARCHE QUALITE</a:t>
            </a:r>
            <a:endParaRPr sz="2000" smtClean="0"/>
          </a:p>
          <a:p>
            <a:pPr eaLnBrk="1" fontAlgn="auto">
              <a:spcAft>
                <a:spcPts val="0"/>
              </a:spcAft>
              <a:buFont typeface="Wingdings 3"/>
              <a:buChar char=""/>
              <a:defRPr/>
            </a:pPr>
            <a:r>
              <a:rPr sz="2000" smtClean="0"/>
              <a:t>Chapitre 1 : Définition et structuration</a:t>
            </a:r>
          </a:p>
          <a:p>
            <a:pPr eaLnBrk="1" fontAlgn="auto">
              <a:spcAft>
                <a:spcPts val="0"/>
              </a:spcAft>
              <a:buFont typeface="Wingdings 3"/>
              <a:buChar char=""/>
              <a:defRPr/>
            </a:pPr>
            <a:r>
              <a:rPr sz="2000" smtClean="0"/>
              <a:t>Chapitre 2 : Mise en œuvre de la démarche Qualité</a:t>
            </a:r>
          </a:p>
          <a:p>
            <a:pPr marL="0" indent="0" eaLnBrk="1" fontAlgn="auto">
              <a:spcAft>
                <a:spcPts val="0"/>
              </a:spcAft>
              <a:buFont typeface="Wingdings 3"/>
              <a:buNone/>
              <a:defRPr/>
            </a:pPr>
            <a:endParaRPr sz="2000" smtClean="0"/>
          </a:p>
          <a:p>
            <a:pPr marL="0" indent="0" eaLnBrk="1" fontAlgn="auto">
              <a:spcAft>
                <a:spcPts val="0"/>
              </a:spcAft>
              <a:buFont typeface="Wingdings 3"/>
              <a:buNone/>
              <a:defRPr/>
            </a:pPr>
            <a:r>
              <a:rPr sz="2000" b="1" smtClean="0"/>
              <a:t>		PARTIE III : LA NORME ISO 9001 ET CERTIFICATION</a:t>
            </a:r>
            <a:endParaRPr sz="2000" smtClean="0"/>
          </a:p>
          <a:p>
            <a:pPr eaLnBrk="1" fontAlgn="auto">
              <a:spcAft>
                <a:spcPts val="0"/>
              </a:spcAft>
              <a:buFont typeface="Wingdings 3"/>
              <a:buChar char=""/>
              <a:defRPr/>
            </a:pPr>
            <a:r>
              <a:rPr sz="2000" smtClean="0"/>
              <a:t>Chapitre 1 : La norme ISO 9001</a:t>
            </a:r>
          </a:p>
          <a:p>
            <a:pPr eaLnBrk="1" fontAlgn="auto">
              <a:spcAft>
                <a:spcPts val="0"/>
              </a:spcAft>
              <a:buFont typeface="Wingdings 3"/>
              <a:buChar char=""/>
              <a:defRPr/>
            </a:pPr>
            <a:r>
              <a:rPr sz="2000" smtClean="0"/>
              <a:t>Chapitre 2 : Le processus de certification </a:t>
            </a:r>
          </a:p>
          <a:p>
            <a:pPr eaLnBrk="1" fontAlgn="auto">
              <a:spcAft>
                <a:spcPts val="0"/>
              </a:spcAft>
              <a:buFont typeface="Wingdings 3"/>
              <a:buChar char=""/>
              <a:defRPr/>
            </a:pPr>
            <a:endParaRPr sz="2000" smtClean="0"/>
          </a:p>
        </p:txBody>
      </p:sp>
      <p:sp>
        <p:nvSpPr>
          <p:cNvPr id="67588" name="Rectangle 3"/>
          <p:cNvSpPr>
            <a:spLocks noChangeArrowheads="1"/>
          </p:cNvSpPr>
          <p:nvPr/>
        </p:nvSpPr>
        <p:spPr bwMode="auto">
          <a:xfrm>
            <a:off x="2420938" y="3122613"/>
            <a:ext cx="7229475" cy="3405187"/>
          </a:xfrm>
          <a:prstGeom prst="rect">
            <a:avLst/>
          </a:prstGeom>
          <a:solidFill>
            <a:srgbClr val="D9D9D9">
              <a:alpha val="74117"/>
            </a:srgbClr>
          </a:solidFill>
          <a:ln w="9525">
            <a:noFill/>
            <a:miter lim="800000"/>
            <a:headEnd/>
            <a:tailEnd/>
          </a:ln>
        </p:spPr>
        <p:txBody>
          <a:bodyPr anchor="ctr" anchorCtr="1"/>
          <a:lstStyle/>
          <a:p>
            <a:pPr algn="ctr" eaLnBrk="1" hangingPunct="1"/>
            <a:endParaRPr lang="fr-FR">
              <a:solidFill>
                <a:srgbClr val="FFFFFF"/>
              </a:solidFill>
            </a:endParaRPr>
          </a:p>
        </p:txBody>
      </p:sp>
      <p:sp>
        <p:nvSpPr>
          <p:cNvPr id="67589" name="Rectangle 4"/>
          <p:cNvSpPr>
            <a:spLocks noChangeArrowheads="1"/>
          </p:cNvSpPr>
          <p:nvPr/>
        </p:nvSpPr>
        <p:spPr bwMode="auto">
          <a:xfrm>
            <a:off x="2420938" y="1168400"/>
            <a:ext cx="7229475" cy="1250950"/>
          </a:xfrm>
          <a:prstGeom prst="rect">
            <a:avLst/>
          </a:prstGeom>
          <a:solidFill>
            <a:srgbClr val="D9D9D9">
              <a:alpha val="74117"/>
            </a:srgbClr>
          </a:solidFill>
          <a:ln w="9525">
            <a:noFill/>
            <a:miter lim="800000"/>
            <a:headEnd/>
            <a:tailEnd/>
          </a:ln>
        </p:spPr>
        <p:txBody>
          <a:bodyPr anchor="ctr" anchorCtr="1"/>
          <a:lstStyle/>
          <a:p>
            <a:pPr algn="ctr" eaLnBrk="1" hangingPunct="1"/>
            <a:endParaRPr lang="fr-FR">
              <a:solidFill>
                <a:srgbClr val="FFFFFF"/>
              </a:solidFill>
            </a:endParaRPr>
          </a:p>
        </p:txBody>
      </p:sp>
      <p:sp>
        <p:nvSpPr>
          <p:cNvPr id="67590"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67591"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702FBFC5-F7FD-47BD-A19A-E75CC3F0326E}" type="slidenum">
              <a:rPr lang="en-US" sz="900">
                <a:solidFill>
                  <a:srgbClr val="5FCBEF"/>
                </a:solidFill>
                <a:latin typeface="Trebuchet MS" pitchFamily="34" charset="0"/>
              </a:rPr>
              <a:pPr algn="r" defTabSz="457200" eaLnBrk="1" hangingPunct="1"/>
              <a:t>58</a:t>
            </a:fld>
            <a:endParaRPr lang="en-US" sz="900">
              <a:solidFill>
                <a:srgbClr val="5FCBEF"/>
              </a:solidFill>
              <a:latin typeface="Trebuchet MS" pitchFamily="34" charset="0"/>
            </a:endParaRPr>
          </a:p>
        </p:txBody>
      </p:sp>
      <p:sp>
        <p:nvSpPr>
          <p:cNvPr id="67592" name="Espace réservé du pied de page 7"/>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67593" name="Espace réservé du pied de page 9"/>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67594" name="Espace réservé du numéro de diapositive 10"/>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729E5914-D323-4973-8780-3980FD6241E9}" type="slidenum">
              <a:rPr lang="en-US" sz="900">
                <a:solidFill>
                  <a:srgbClr val="5FCBEF"/>
                </a:solidFill>
                <a:latin typeface="Trebuchet MS" pitchFamily="34" charset="0"/>
              </a:rPr>
              <a:pPr algn="r" defTabSz="457200" eaLnBrk="1" hangingPunct="1"/>
              <a:t>58</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68610" name="Titre 1"/>
          <p:cNvSpPr txBox="1">
            <a:spLocks noGrp="1"/>
          </p:cNvSpPr>
          <p:nvPr>
            <p:ph type="title"/>
          </p:nvPr>
        </p:nvSpPr>
        <p:spPr>
          <a:xfrm>
            <a:off x="1352550" y="328613"/>
            <a:ext cx="8596313" cy="1049337"/>
          </a:xfrm>
        </p:spPr>
        <p:txBody>
          <a:bodyPr anchorCtr="1"/>
          <a:lstStyle/>
          <a:p>
            <a:pPr algn="ctr" eaLnBrk="1"/>
            <a:r>
              <a:rPr sz="4000" b="1" u="sng" smtClean="0">
                <a:latin typeface="Trebuchet MS" pitchFamily="34" charset="0"/>
              </a:rPr>
              <a:t>Les enjeux de la Qualité</a:t>
            </a:r>
          </a:p>
        </p:txBody>
      </p:sp>
      <p:sp>
        <p:nvSpPr>
          <p:cNvPr id="3" name="Espace réservé du contenu 2"/>
          <p:cNvSpPr txBox="1">
            <a:spLocks noGrp="1"/>
          </p:cNvSpPr>
          <p:nvPr>
            <p:ph idx="1"/>
          </p:nvPr>
        </p:nvSpPr>
        <p:spPr/>
        <p:txBody>
          <a:bodyPr>
            <a:normAutofit/>
          </a:bodyPr>
          <a:lstStyle/>
          <a:p>
            <a:pPr marL="0" indent="0" eaLnBrk="1" fontAlgn="auto">
              <a:spcAft>
                <a:spcPts val="0"/>
              </a:spcAft>
              <a:buFont typeface="Wingdings 3"/>
              <a:buNone/>
              <a:defRPr/>
            </a:pPr>
            <a:r>
              <a:rPr sz="3200" smtClean="0"/>
              <a:t>Les enjeux de la démarche QSE se situent à deux niveaux que sont :</a:t>
            </a:r>
          </a:p>
          <a:p>
            <a:pPr eaLnBrk="1" fontAlgn="auto">
              <a:spcAft>
                <a:spcPts val="0"/>
              </a:spcAft>
              <a:buFont typeface="Wingdings 3"/>
              <a:buChar char=""/>
              <a:defRPr/>
            </a:pPr>
            <a:endParaRPr sz="3200" smtClean="0"/>
          </a:p>
          <a:p>
            <a:pPr algn="ctr" eaLnBrk="1" fontAlgn="auto">
              <a:spcAft>
                <a:spcPts val="0"/>
              </a:spcAft>
              <a:buFont typeface="Calibri Light"/>
              <a:buAutoNum type="arabicPeriod"/>
              <a:defRPr/>
            </a:pPr>
            <a:r>
              <a:rPr sz="4000" smtClean="0"/>
              <a:t>Les enjeux internes </a:t>
            </a:r>
          </a:p>
          <a:p>
            <a:pPr algn="ctr" eaLnBrk="1" fontAlgn="auto">
              <a:spcAft>
                <a:spcPts val="0"/>
              </a:spcAft>
              <a:buFont typeface="Calibri Light"/>
              <a:buAutoNum type="arabicPeriod"/>
              <a:defRPr/>
            </a:pPr>
            <a:r>
              <a:rPr sz="4000" smtClean="0"/>
              <a:t>Les enjeux externes</a:t>
            </a:r>
          </a:p>
          <a:p>
            <a:pPr eaLnBrk="1" fontAlgn="auto">
              <a:spcAft>
                <a:spcPts val="0"/>
              </a:spcAft>
              <a:buFont typeface="Wingdings 3"/>
              <a:buChar char=""/>
              <a:defRPr/>
            </a:pPr>
            <a:endParaRPr sz="3200" smtClean="0"/>
          </a:p>
          <a:p>
            <a:pPr marL="0" indent="0" eaLnBrk="1" fontAlgn="auto">
              <a:spcAft>
                <a:spcPts val="0"/>
              </a:spcAft>
              <a:buFont typeface="Wingdings 3"/>
              <a:buNone/>
              <a:defRPr/>
            </a:pPr>
            <a:endParaRPr sz="3200" smtClean="0"/>
          </a:p>
        </p:txBody>
      </p:sp>
      <p:sp>
        <p:nvSpPr>
          <p:cNvPr id="68612"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68613"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B14C80C4-1337-4C65-A85F-5EC3339F7E4E}" type="slidenum">
              <a:rPr lang="en-US" sz="900">
                <a:solidFill>
                  <a:srgbClr val="5FCBEF"/>
                </a:solidFill>
                <a:latin typeface="Trebuchet MS" pitchFamily="34" charset="0"/>
              </a:rPr>
              <a:pPr algn="r" defTabSz="457200" eaLnBrk="1" hangingPunct="1"/>
              <a:t>59</a:t>
            </a:fld>
            <a:endParaRPr lang="en-US" sz="900">
              <a:solidFill>
                <a:srgbClr val="5FCBEF"/>
              </a:solidFill>
              <a:latin typeface="Trebuchet MS" pitchFamily="34" charset="0"/>
            </a:endParaRPr>
          </a:p>
        </p:txBody>
      </p:sp>
      <p:sp>
        <p:nvSpPr>
          <p:cNvPr id="68614"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68615" name="Espace réservé du pied de page 7"/>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68616" name="Espace réservé du numéro de diapositive 8"/>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C3FA9393-2887-4179-A85C-B2CE5380DF23}" type="slidenum">
              <a:rPr lang="en-US" sz="900">
                <a:solidFill>
                  <a:srgbClr val="5FCBEF"/>
                </a:solidFill>
                <a:latin typeface="Trebuchet MS" pitchFamily="34" charset="0"/>
              </a:rPr>
              <a:pPr algn="r" defTabSz="457200" eaLnBrk="1" hangingPunct="1"/>
              <a:t>59</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12290" name="Titre 1"/>
          <p:cNvSpPr txBox="1">
            <a:spLocks noGrp="1"/>
          </p:cNvSpPr>
          <p:nvPr>
            <p:ph type="title"/>
          </p:nvPr>
        </p:nvSpPr>
        <p:spPr/>
        <p:txBody>
          <a:bodyPr anchorCtr="1"/>
          <a:lstStyle/>
          <a:p>
            <a:pPr algn="ctr" eaLnBrk="1"/>
            <a:r>
              <a:rPr b="1" smtClean="0">
                <a:latin typeface="Trebuchet MS" pitchFamily="34" charset="0"/>
              </a:rPr>
              <a:t>Plan du cours </a:t>
            </a:r>
            <a:r>
              <a:rPr smtClean="0">
                <a:latin typeface="Trebuchet MS" pitchFamily="34" charset="0"/>
              </a:rPr>
              <a:t/>
            </a:r>
            <a:br>
              <a:rPr smtClean="0">
                <a:latin typeface="Trebuchet MS" pitchFamily="34" charset="0"/>
              </a:rPr>
            </a:br>
            <a:endParaRPr smtClean="0">
              <a:latin typeface="Trebuchet MS" pitchFamily="34" charset="0"/>
            </a:endParaRPr>
          </a:p>
        </p:txBody>
      </p:sp>
      <p:sp>
        <p:nvSpPr>
          <p:cNvPr id="3" name="Espace réservé du contenu 2"/>
          <p:cNvSpPr txBox="1">
            <a:spLocks noGrp="1"/>
          </p:cNvSpPr>
          <p:nvPr>
            <p:ph idx="1"/>
          </p:nvPr>
        </p:nvSpPr>
        <p:spPr>
          <a:xfrm>
            <a:off x="677863" y="2160588"/>
            <a:ext cx="8596312" cy="3860800"/>
          </a:xfrm>
        </p:spPr>
        <p:txBody>
          <a:bodyPr>
            <a:noAutofit/>
          </a:bodyPr>
          <a:lstStyle/>
          <a:p>
            <a:pPr marL="0" indent="0" eaLnBrk="1" fontAlgn="auto">
              <a:spcAft>
                <a:spcPts val="0"/>
              </a:spcAft>
              <a:buFont typeface="Wingdings 3"/>
              <a:buNone/>
              <a:defRPr/>
            </a:pPr>
            <a:r>
              <a:rPr sz="2800" smtClean="0"/>
              <a:t> </a:t>
            </a:r>
          </a:p>
          <a:p>
            <a:pPr marL="0" indent="0" eaLnBrk="1" fontAlgn="auto">
              <a:spcAft>
                <a:spcPts val="0"/>
              </a:spcAft>
              <a:buFont typeface="Wingdings 3"/>
              <a:buNone/>
              <a:defRPr/>
            </a:pPr>
            <a:r>
              <a:rPr sz="2800" b="1" smtClean="0"/>
              <a:t>	PARTIE 1 : GENERALITE</a:t>
            </a:r>
            <a:endParaRPr sz="2800" smtClean="0"/>
          </a:p>
          <a:p>
            <a:pPr eaLnBrk="1" fontAlgn="auto">
              <a:spcAft>
                <a:spcPts val="0"/>
              </a:spcAft>
              <a:buFont typeface="Wingdings 3"/>
              <a:buChar char=""/>
              <a:defRPr/>
            </a:pPr>
            <a:r>
              <a:rPr sz="2800" smtClean="0"/>
              <a:t>Chapitre 1 : Historique de la Qualité </a:t>
            </a:r>
          </a:p>
          <a:p>
            <a:pPr eaLnBrk="1" fontAlgn="auto">
              <a:spcAft>
                <a:spcPts val="0"/>
              </a:spcAft>
              <a:buFont typeface="Wingdings 3"/>
              <a:buChar char=""/>
              <a:defRPr/>
            </a:pPr>
            <a:r>
              <a:rPr sz="2800" smtClean="0"/>
              <a:t>Chapitre 2 : Définition des concepts</a:t>
            </a:r>
          </a:p>
          <a:p>
            <a:pPr eaLnBrk="1" fontAlgn="auto">
              <a:spcAft>
                <a:spcPts val="0"/>
              </a:spcAft>
              <a:buFont typeface="Wingdings 3"/>
              <a:buChar char=""/>
              <a:defRPr/>
            </a:pPr>
            <a:r>
              <a:rPr sz="2800" smtClean="0"/>
              <a:t>Chapitre 3 : Les principes de la Qualité</a:t>
            </a:r>
          </a:p>
          <a:p>
            <a:pPr eaLnBrk="1" fontAlgn="auto">
              <a:spcAft>
                <a:spcPts val="0"/>
              </a:spcAft>
              <a:buFont typeface="Wingdings 3"/>
              <a:buChar char=""/>
              <a:defRPr/>
            </a:pPr>
            <a:r>
              <a:rPr sz="2800" smtClean="0"/>
              <a:t>Chapitre 4 : Les enjeux de la Qualité</a:t>
            </a:r>
          </a:p>
        </p:txBody>
      </p:sp>
      <p:sp>
        <p:nvSpPr>
          <p:cNvPr id="12292" name="Rectangle 3"/>
          <p:cNvSpPr>
            <a:spLocks noChangeArrowheads="1"/>
          </p:cNvSpPr>
          <p:nvPr/>
        </p:nvSpPr>
        <p:spPr bwMode="auto">
          <a:xfrm>
            <a:off x="677863" y="1514475"/>
            <a:ext cx="9380537" cy="461963"/>
          </a:xfrm>
          <a:prstGeom prst="rect">
            <a:avLst/>
          </a:prstGeom>
          <a:noFill/>
          <a:ln w="9525">
            <a:noFill/>
            <a:miter lim="800000"/>
            <a:headEnd/>
            <a:tailEnd/>
          </a:ln>
        </p:spPr>
        <p:txBody>
          <a:bodyPr>
            <a:spAutoFit/>
          </a:bodyPr>
          <a:lstStyle/>
          <a:p>
            <a:pPr defTabSz="457200" eaLnBrk="1" hangingPunct="1"/>
            <a:r>
              <a:rPr lang="fr-FR" sz="2400">
                <a:solidFill>
                  <a:srgbClr val="000000"/>
                </a:solidFill>
                <a:latin typeface="Trebuchet MS" pitchFamily="34" charset="0"/>
              </a:rPr>
              <a:t>Ce module sera articulé autour des principaux points suivants :</a:t>
            </a:r>
          </a:p>
        </p:txBody>
      </p:sp>
      <p:sp>
        <p:nvSpPr>
          <p:cNvPr id="12293" name="Espace réservé du pied de page 4"/>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12294" name="Espace réservé du numéro de diapositive 5"/>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3FBC2F19-A718-45B8-BD01-8A95D6A7CC3F}" type="slidenum">
              <a:rPr lang="en-US" sz="900">
                <a:solidFill>
                  <a:srgbClr val="5FCBEF"/>
                </a:solidFill>
                <a:latin typeface="Trebuchet MS" pitchFamily="34" charset="0"/>
              </a:rPr>
              <a:pPr algn="r" defTabSz="457200" eaLnBrk="1" hangingPunct="1"/>
              <a:t>6</a:t>
            </a:fld>
            <a:endParaRPr lang="en-US" sz="900">
              <a:solidFill>
                <a:srgbClr val="5FCBEF"/>
              </a:solidFill>
              <a:latin typeface="Trebuchet MS" pitchFamily="34" charset="0"/>
            </a:endParaRPr>
          </a:p>
        </p:txBody>
      </p:sp>
      <p:sp>
        <p:nvSpPr>
          <p:cNvPr id="12295" name="Espace réservé du pied de page 6"/>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12296" name="Espace réservé du pied de page 8"/>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12297" name="Espace réservé du numéro de diapositive 9"/>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FE17F198-F481-4539-B967-21288343C526}" type="slidenum">
              <a:rPr lang="en-US" sz="900">
                <a:solidFill>
                  <a:srgbClr val="5FCBEF"/>
                </a:solidFill>
                <a:latin typeface="Trebuchet MS" pitchFamily="34" charset="0"/>
              </a:rPr>
              <a:pPr algn="r" defTabSz="457200" eaLnBrk="1" hangingPunct="1"/>
              <a:t>6</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69634" name="Titre 1"/>
          <p:cNvSpPr txBox="1">
            <a:spLocks noGrp="1"/>
          </p:cNvSpPr>
          <p:nvPr>
            <p:ph type="title"/>
          </p:nvPr>
        </p:nvSpPr>
        <p:spPr>
          <a:xfrm>
            <a:off x="677863" y="244475"/>
            <a:ext cx="8596312" cy="712788"/>
          </a:xfrm>
        </p:spPr>
        <p:txBody>
          <a:bodyPr anchorCtr="1"/>
          <a:lstStyle/>
          <a:p>
            <a:pPr algn="ctr" eaLnBrk="1"/>
            <a:r>
              <a:rPr smtClean="0">
                <a:latin typeface="Trebuchet MS" pitchFamily="34" charset="0"/>
              </a:rPr>
              <a:t> </a:t>
            </a:r>
            <a:r>
              <a:rPr b="1" u="sng" smtClean="0">
                <a:latin typeface="Trebuchet MS" pitchFamily="34" charset="0"/>
              </a:rPr>
              <a:t>Les enjeux internes </a:t>
            </a:r>
          </a:p>
        </p:txBody>
      </p:sp>
      <p:sp>
        <p:nvSpPr>
          <p:cNvPr id="3" name="Espace réservé du contenu 2"/>
          <p:cNvSpPr txBox="1">
            <a:spLocks noGrp="1"/>
          </p:cNvSpPr>
          <p:nvPr>
            <p:ph idx="1"/>
          </p:nvPr>
        </p:nvSpPr>
        <p:spPr>
          <a:xfrm>
            <a:off x="522288" y="1690688"/>
            <a:ext cx="11041062" cy="4035425"/>
          </a:xfrm>
        </p:spPr>
        <p:txBody>
          <a:bodyPr/>
          <a:lstStyle/>
          <a:p>
            <a:pPr eaLnBrk="1"/>
            <a:r>
              <a:rPr sz="3600" smtClean="0">
                <a:latin typeface="Trebuchet MS" pitchFamily="34" charset="0"/>
              </a:rPr>
              <a:t>Maîtriser les processus</a:t>
            </a:r>
            <a:r>
              <a:rPr sz="2800" smtClean="0">
                <a:latin typeface="Trebuchet MS" pitchFamily="34" charset="0"/>
              </a:rPr>
              <a:t> ;  </a:t>
            </a:r>
          </a:p>
          <a:p>
            <a:pPr eaLnBrk="1"/>
            <a:endParaRPr sz="600" smtClean="0">
              <a:latin typeface="Trebuchet MS" pitchFamily="34" charset="0"/>
            </a:endParaRPr>
          </a:p>
          <a:p>
            <a:pPr eaLnBrk="1"/>
            <a:r>
              <a:rPr sz="3600" smtClean="0">
                <a:latin typeface="Trebuchet MS" pitchFamily="34" charset="0"/>
              </a:rPr>
              <a:t>Etre conforme aux exigences normatives, légales et réglementaires;  </a:t>
            </a:r>
          </a:p>
          <a:p>
            <a:pPr eaLnBrk="1"/>
            <a:endParaRPr sz="1100" smtClean="0">
              <a:latin typeface="Trebuchet MS" pitchFamily="34" charset="0"/>
            </a:endParaRPr>
          </a:p>
          <a:p>
            <a:pPr eaLnBrk="1"/>
            <a:r>
              <a:rPr sz="3600" smtClean="0">
                <a:latin typeface="Trebuchet MS" pitchFamily="34" charset="0"/>
              </a:rPr>
              <a:t>Prévenir et maîtriser les risques en matière de satisfaction des clients; d’environnement, de santé-sécurité au travail;</a:t>
            </a:r>
          </a:p>
          <a:p>
            <a:pPr eaLnBrk="1"/>
            <a:endParaRPr sz="400" smtClean="0">
              <a:latin typeface="Trebuchet MS" pitchFamily="34" charset="0"/>
            </a:endParaRPr>
          </a:p>
        </p:txBody>
      </p:sp>
      <p:sp>
        <p:nvSpPr>
          <p:cNvPr id="69636" name="Espace réservé du pied de page 3"/>
          <p:cNvSpPr txBox="1">
            <a:spLocks noChangeArrowheads="1"/>
          </p:cNvSpPr>
          <p:nvPr/>
        </p:nvSpPr>
        <p:spPr bwMode="auto">
          <a:xfrm>
            <a:off x="730250" y="6261100"/>
            <a:ext cx="6297613"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69637"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D21DB8A8-EF91-44DB-9FA8-21FBA75366E2}" type="slidenum">
              <a:rPr lang="en-US" sz="900">
                <a:solidFill>
                  <a:srgbClr val="5FCBEF"/>
                </a:solidFill>
                <a:latin typeface="Trebuchet MS" pitchFamily="34" charset="0"/>
              </a:rPr>
              <a:pPr algn="r" defTabSz="457200" eaLnBrk="1" hangingPunct="1"/>
              <a:t>60</a:t>
            </a:fld>
            <a:endParaRPr lang="en-US" sz="900">
              <a:solidFill>
                <a:srgbClr val="5FCBEF"/>
              </a:solidFill>
              <a:latin typeface="Trebuchet MS" pitchFamily="34" charset="0"/>
            </a:endParaRPr>
          </a:p>
        </p:txBody>
      </p:sp>
      <p:sp>
        <p:nvSpPr>
          <p:cNvPr id="69638"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69639" name="Espace réservé du pied de page 7"/>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69640" name="Espace réservé du numéro de diapositive 8"/>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065F7E17-DCCD-4380-80D2-ECE70008A9AC}" type="slidenum">
              <a:rPr lang="en-US" sz="900">
                <a:solidFill>
                  <a:srgbClr val="5FCBEF"/>
                </a:solidFill>
                <a:latin typeface="Trebuchet MS" pitchFamily="34" charset="0"/>
              </a:rPr>
              <a:pPr algn="r" defTabSz="457200" eaLnBrk="1" hangingPunct="1"/>
              <a:t>60</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name="Slide40">
    <p:spTree>
      <p:nvGrpSpPr>
        <p:cNvPr id="1" name=""/>
        <p:cNvGrpSpPr/>
        <p:nvPr/>
      </p:nvGrpSpPr>
      <p:grpSpPr>
        <a:xfrm>
          <a:off x="0" y="0"/>
          <a:ext cx="0" cy="0"/>
          <a:chOff x="0" y="0"/>
          <a:chExt cx="0" cy="0"/>
        </a:xfrm>
      </p:grpSpPr>
      <p:sp>
        <p:nvSpPr>
          <p:cNvPr id="2" name="Espace réservé du contenu 2"/>
          <p:cNvSpPr txBox="1">
            <a:spLocks noGrp="1"/>
          </p:cNvSpPr>
          <p:nvPr>
            <p:ph idx="1"/>
          </p:nvPr>
        </p:nvSpPr>
        <p:spPr>
          <a:xfrm>
            <a:off x="522288" y="1814513"/>
            <a:ext cx="10493375" cy="3967162"/>
          </a:xfrm>
        </p:spPr>
        <p:txBody>
          <a:bodyPr/>
          <a:lstStyle/>
          <a:p>
            <a:pPr eaLnBrk="1"/>
            <a:endParaRPr sz="500" smtClean="0">
              <a:latin typeface="Trebuchet MS" pitchFamily="34" charset="0"/>
            </a:endParaRPr>
          </a:p>
          <a:p>
            <a:pPr eaLnBrk="1"/>
            <a:r>
              <a:rPr sz="3600" smtClean="0">
                <a:latin typeface="Trebuchet MS" pitchFamily="34" charset="0"/>
              </a:rPr>
              <a:t>Permettre l’épanouissement des collaborateurs dans un cadre de travail sain et sécurisé;</a:t>
            </a:r>
          </a:p>
          <a:p>
            <a:pPr eaLnBrk="1"/>
            <a:endParaRPr sz="800" smtClean="0">
              <a:latin typeface="Trebuchet MS" pitchFamily="34" charset="0"/>
            </a:endParaRPr>
          </a:p>
          <a:p>
            <a:pPr eaLnBrk="1"/>
            <a:r>
              <a:rPr sz="3600" smtClean="0">
                <a:latin typeface="Trebuchet MS" pitchFamily="34" charset="0"/>
              </a:rPr>
              <a:t>Améliorer l’organisation de la communication dans la gestion des activités.</a:t>
            </a:r>
          </a:p>
        </p:txBody>
      </p:sp>
      <p:sp>
        <p:nvSpPr>
          <p:cNvPr id="70659" name="Titre 1"/>
          <p:cNvSpPr txBox="1">
            <a:spLocks noGrp="1"/>
          </p:cNvSpPr>
          <p:nvPr>
            <p:ph type="title"/>
          </p:nvPr>
        </p:nvSpPr>
        <p:spPr>
          <a:xfrm>
            <a:off x="677863" y="244475"/>
            <a:ext cx="8596312" cy="712788"/>
          </a:xfrm>
        </p:spPr>
        <p:txBody>
          <a:bodyPr anchorCtr="1"/>
          <a:lstStyle/>
          <a:p>
            <a:pPr algn="ctr" eaLnBrk="1"/>
            <a:r>
              <a:rPr smtClean="0">
                <a:latin typeface="Trebuchet MS" pitchFamily="34" charset="0"/>
              </a:rPr>
              <a:t> </a:t>
            </a:r>
            <a:r>
              <a:rPr b="1" u="sng" smtClean="0">
                <a:latin typeface="Trebuchet MS" pitchFamily="34" charset="0"/>
              </a:rPr>
              <a:t>Les enjeux internes </a:t>
            </a:r>
          </a:p>
        </p:txBody>
      </p:sp>
      <p:sp>
        <p:nvSpPr>
          <p:cNvPr id="70660"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70661"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70662"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6F1114CD-AB01-4686-BE68-529EFF8DF9D3}" type="slidenum">
              <a:rPr lang="en-US" sz="900">
                <a:solidFill>
                  <a:srgbClr val="5FCBEF"/>
                </a:solidFill>
                <a:latin typeface="Trebuchet MS" pitchFamily="34" charset="0"/>
              </a:rPr>
              <a:pPr algn="r" defTabSz="457200" eaLnBrk="1" hangingPunct="1"/>
              <a:t>61</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name="Slide43">
    <p:spTree>
      <p:nvGrpSpPr>
        <p:cNvPr id="1" name=""/>
        <p:cNvGrpSpPr/>
        <p:nvPr/>
      </p:nvGrpSpPr>
      <p:grpSpPr>
        <a:xfrm>
          <a:off x="0" y="0"/>
          <a:ext cx="0" cy="0"/>
          <a:chOff x="0" y="0"/>
          <a:chExt cx="0" cy="0"/>
        </a:xfrm>
      </p:grpSpPr>
      <p:sp>
        <p:nvSpPr>
          <p:cNvPr id="71682" name="Titre 1"/>
          <p:cNvSpPr txBox="1">
            <a:spLocks noGrp="1"/>
          </p:cNvSpPr>
          <p:nvPr>
            <p:ph type="title"/>
          </p:nvPr>
        </p:nvSpPr>
        <p:spPr>
          <a:xfrm>
            <a:off x="677863" y="244475"/>
            <a:ext cx="8596312" cy="712788"/>
          </a:xfrm>
        </p:spPr>
        <p:txBody>
          <a:bodyPr anchorCtr="1"/>
          <a:lstStyle/>
          <a:p>
            <a:pPr algn="ctr" eaLnBrk="1"/>
            <a:r>
              <a:rPr smtClean="0">
                <a:latin typeface="Trebuchet MS" pitchFamily="34" charset="0"/>
              </a:rPr>
              <a:t> </a:t>
            </a:r>
            <a:r>
              <a:rPr b="1" u="sng" smtClean="0">
                <a:latin typeface="Trebuchet MS" pitchFamily="34" charset="0"/>
              </a:rPr>
              <a:t>Les enjeux externes </a:t>
            </a:r>
          </a:p>
        </p:txBody>
      </p:sp>
      <p:sp>
        <p:nvSpPr>
          <p:cNvPr id="3" name="Espace réservé du contenu 2"/>
          <p:cNvSpPr txBox="1">
            <a:spLocks noGrp="1"/>
          </p:cNvSpPr>
          <p:nvPr>
            <p:ph idx="1"/>
          </p:nvPr>
        </p:nvSpPr>
        <p:spPr>
          <a:xfrm>
            <a:off x="522288" y="1690688"/>
            <a:ext cx="11041062" cy="4035425"/>
          </a:xfrm>
        </p:spPr>
        <p:txBody>
          <a:bodyPr/>
          <a:lstStyle/>
          <a:p>
            <a:pPr eaLnBrk="1"/>
            <a:r>
              <a:rPr sz="4000" smtClean="0">
                <a:latin typeface="Trebuchet MS" pitchFamily="34" charset="0"/>
              </a:rPr>
              <a:t>Garantir durablement la satisfaction des clients ;</a:t>
            </a:r>
          </a:p>
          <a:p>
            <a:pPr eaLnBrk="1"/>
            <a:endParaRPr sz="1100" smtClean="0">
              <a:latin typeface="Trebuchet MS" pitchFamily="34" charset="0"/>
            </a:endParaRPr>
          </a:p>
          <a:p>
            <a:pPr eaLnBrk="1"/>
            <a:r>
              <a:rPr sz="4000" smtClean="0">
                <a:latin typeface="Trebuchet MS" pitchFamily="34" charset="0"/>
              </a:rPr>
              <a:t>Assurer le traitement de toutes les réclamations clients dans les délais ;</a:t>
            </a:r>
          </a:p>
          <a:p>
            <a:pPr eaLnBrk="1"/>
            <a:endParaRPr sz="1400" smtClean="0">
              <a:latin typeface="Trebuchet MS" pitchFamily="34" charset="0"/>
            </a:endParaRPr>
          </a:p>
          <a:p>
            <a:pPr eaLnBrk="1"/>
            <a:r>
              <a:rPr sz="4000" smtClean="0">
                <a:latin typeface="Trebuchet MS" pitchFamily="34" charset="0"/>
              </a:rPr>
              <a:t>Préserver l’environnement ;</a:t>
            </a:r>
          </a:p>
          <a:p>
            <a:pPr eaLnBrk="1"/>
            <a:endParaRPr sz="1000" smtClean="0">
              <a:latin typeface="Trebuchet MS" pitchFamily="34" charset="0"/>
            </a:endParaRPr>
          </a:p>
        </p:txBody>
      </p:sp>
      <p:sp>
        <p:nvSpPr>
          <p:cNvPr id="71684" name="Espace réservé du pied de page 3"/>
          <p:cNvSpPr txBox="1">
            <a:spLocks noChangeArrowheads="1"/>
          </p:cNvSpPr>
          <p:nvPr/>
        </p:nvSpPr>
        <p:spPr bwMode="auto">
          <a:xfrm>
            <a:off x="730250" y="6261100"/>
            <a:ext cx="6297613"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71685"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F3C657FD-711D-4EA2-B38A-DDEC04C658AC}" type="slidenum">
              <a:rPr lang="en-US" sz="900">
                <a:solidFill>
                  <a:srgbClr val="5FCBEF"/>
                </a:solidFill>
                <a:latin typeface="Trebuchet MS" pitchFamily="34" charset="0"/>
              </a:rPr>
              <a:pPr algn="r" defTabSz="457200" eaLnBrk="1" hangingPunct="1"/>
              <a:t>62</a:t>
            </a:fld>
            <a:endParaRPr lang="en-US" sz="900">
              <a:solidFill>
                <a:srgbClr val="5FCBEF"/>
              </a:solidFill>
              <a:latin typeface="Trebuchet MS" pitchFamily="34" charset="0"/>
            </a:endParaRPr>
          </a:p>
        </p:txBody>
      </p:sp>
      <p:sp>
        <p:nvSpPr>
          <p:cNvPr id="71686"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71687" name="Espace réservé du pied de page 7"/>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71688" name="Espace réservé du numéro de diapositive 8"/>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4607F013-6AEE-494C-9544-CAC185DF9C5F}" type="slidenum">
              <a:rPr lang="en-US" sz="900">
                <a:solidFill>
                  <a:srgbClr val="5FCBEF"/>
                </a:solidFill>
                <a:latin typeface="Trebuchet MS" pitchFamily="34" charset="0"/>
              </a:rPr>
              <a:pPr algn="r" defTabSz="457200" eaLnBrk="1" hangingPunct="1"/>
              <a:t>62</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name="Slide44">
    <p:spTree>
      <p:nvGrpSpPr>
        <p:cNvPr id="1" name=""/>
        <p:cNvGrpSpPr/>
        <p:nvPr/>
      </p:nvGrpSpPr>
      <p:grpSpPr>
        <a:xfrm>
          <a:off x="0" y="0"/>
          <a:ext cx="0" cy="0"/>
          <a:chOff x="0" y="0"/>
          <a:chExt cx="0" cy="0"/>
        </a:xfrm>
      </p:grpSpPr>
      <p:sp>
        <p:nvSpPr>
          <p:cNvPr id="2" name="Espace réservé du contenu 2"/>
          <p:cNvSpPr txBox="1">
            <a:spLocks noGrp="1"/>
          </p:cNvSpPr>
          <p:nvPr>
            <p:ph idx="1"/>
          </p:nvPr>
        </p:nvSpPr>
        <p:spPr>
          <a:xfrm>
            <a:off x="522288" y="1814513"/>
            <a:ext cx="10493375" cy="3967162"/>
          </a:xfrm>
        </p:spPr>
        <p:txBody>
          <a:bodyPr/>
          <a:lstStyle/>
          <a:p>
            <a:pPr eaLnBrk="1"/>
            <a:endParaRPr sz="600" smtClean="0">
              <a:latin typeface="Trebuchet MS" pitchFamily="34" charset="0"/>
            </a:endParaRPr>
          </a:p>
          <a:p>
            <a:pPr eaLnBrk="1"/>
            <a:r>
              <a:rPr sz="4000" smtClean="0">
                <a:latin typeface="Trebuchet MS" pitchFamily="34" charset="0"/>
              </a:rPr>
              <a:t>Rehausser l’image de l’entreprise auprès de sa clientèle ;</a:t>
            </a:r>
          </a:p>
          <a:p>
            <a:pPr eaLnBrk="1"/>
            <a:endParaRPr sz="2400" smtClean="0">
              <a:latin typeface="Trebuchet MS" pitchFamily="34" charset="0"/>
            </a:endParaRPr>
          </a:p>
          <a:p>
            <a:pPr eaLnBrk="1"/>
            <a:r>
              <a:rPr sz="4000" smtClean="0">
                <a:latin typeface="Trebuchet MS" pitchFamily="34" charset="0"/>
              </a:rPr>
              <a:t>Assurer la protection des personnes et des biens.</a:t>
            </a:r>
          </a:p>
        </p:txBody>
      </p:sp>
      <p:sp>
        <p:nvSpPr>
          <p:cNvPr id="72707" name="Titre 1"/>
          <p:cNvSpPr txBox="1">
            <a:spLocks noGrp="1"/>
          </p:cNvSpPr>
          <p:nvPr>
            <p:ph type="title"/>
          </p:nvPr>
        </p:nvSpPr>
        <p:spPr>
          <a:xfrm>
            <a:off x="677863" y="244475"/>
            <a:ext cx="8596312" cy="712788"/>
          </a:xfrm>
        </p:spPr>
        <p:txBody>
          <a:bodyPr anchorCtr="1"/>
          <a:lstStyle/>
          <a:p>
            <a:pPr algn="ctr" eaLnBrk="1"/>
            <a:r>
              <a:rPr smtClean="0">
                <a:latin typeface="Trebuchet MS" pitchFamily="34" charset="0"/>
              </a:rPr>
              <a:t> </a:t>
            </a:r>
            <a:r>
              <a:rPr b="1" u="sng" smtClean="0">
                <a:latin typeface="Trebuchet MS" pitchFamily="34" charset="0"/>
              </a:rPr>
              <a:t>Les enjeux externes </a:t>
            </a:r>
          </a:p>
        </p:txBody>
      </p:sp>
      <p:sp>
        <p:nvSpPr>
          <p:cNvPr id="72708"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72709"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72710"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5A54A5A2-E5E5-4B1C-B79B-A0E29A1BE2E7}" type="slidenum">
              <a:rPr lang="en-US" sz="900">
                <a:solidFill>
                  <a:srgbClr val="5FCBEF"/>
                </a:solidFill>
                <a:latin typeface="Trebuchet MS" pitchFamily="34" charset="0"/>
              </a:rPr>
              <a:pPr algn="r" defTabSz="457200" eaLnBrk="1" hangingPunct="1"/>
              <a:t>63</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name="Slide87">
    <p:spTree>
      <p:nvGrpSpPr>
        <p:cNvPr id="1" name=""/>
        <p:cNvGrpSpPr/>
        <p:nvPr/>
      </p:nvGrpSpPr>
      <p:grpSpPr>
        <a:xfrm>
          <a:off x="0" y="0"/>
          <a:ext cx="0" cy="0"/>
          <a:chOff x="0" y="0"/>
          <a:chExt cx="0" cy="0"/>
        </a:xfrm>
      </p:grpSpPr>
      <p:sp>
        <p:nvSpPr>
          <p:cNvPr id="73730" name="Titre 1"/>
          <p:cNvSpPr txBox="1">
            <a:spLocks noGrp="1"/>
          </p:cNvSpPr>
          <p:nvPr>
            <p:ph type="title"/>
          </p:nvPr>
        </p:nvSpPr>
        <p:spPr>
          <a:xfrm>
            <a:off x="677863" y="295275"/>
            <a:ext cx="8596312" cy="728663"/>
          </a:xfrm>
        </p:spPr>
        <p:txBody>
          <a:bodyPr anchorCtr="1"/>
          <a:lstStyle/>
          <a:p>
            <a:pPr algn="ctr" eaLnBrk="1"/>
            <a:r>
              <a:rPr smtClean="0">
                <a:latin typeface="Trebuchet MS" pitchFamily="34" charset="0"/>
              </a:rPr>
              <a:t>Les types d’enjeux</a:t>
            </a:r>
          </a:p>
        </p:txBody>
      </p:sp>
      <p:sp>
        <p:nvSpPr>
          <p:cNvPr id="3" name="Espace réservé du contenu 2"/>
          <p:cNvSpPr txBox="1">
            <a:spLocks noGrp="1"/>
          </p:cNvSpPr>
          <p:nvPr>
            <p:ph idx="1"/>
          </p:nvPr>
        </p:nvSpPr>
        <p:spPr>
          <a:xfrm>
            <a:off x="827088" y="1355725"/>
            <a:ext cx="10433050" cy="4621213"/>
          </a:xfrm>
        </p:spPr>
        <p:txBody>
          <a:bodyPr>
            <a:noAutofit/>
          </a:bodyPr>
          <a:lstStyle/>
          <a:p>
            <a:pPr marL="0" indent="0" eaLnBrk="1" fontAlgn="auto">
              <a:spcAft>
                <a:spcPts val="0"/>
              </a:spcAft>
              <a:buFont typeface="Wingdings 3"/>
              <a:buNone/>
              <a:defRPr/>
            </a:pPr>
            <a:r>
              <a:rPr sz="4400" b="1" smtClean="0">
                <a:latin typeface="Calibri"/>
              </a:rPr>
              <a:t>Les enjeux économiques :</a:t>
            </a:r>
          </a:p>
          <a:p>
            <a:pPr marL="0" indent="0" eaLnBrk="1" fontAlgn="auto">
              <a:spcAft>
                <a:spcPts val="0"/>
              </a:spcAft>
              <a:buFont typeface="Wingdings 3"/>
              <a:buNone/>
              <a:defRPr/>
            </a:pPr>
            <a:endParaRPr sz="3600" b="1" smtClean="0">
              <a:latin typeface="Calibri"/>
            </a:endParaRPr>
          </a:p>
          <a:p>
            <a:pPr eaLnBrk="1" fontAlgn="auto">
              <a:spcAft>
                <a:spcPts val="0"/>
              </a:spcAft>
              <a:buFont typeface="Wingdings" pitchFamily="2"/>
              <a:buChar char="Ø"/>
              <a:defRPr/>
            </a:pPr>
            <a:r>
              <a:rPr sz="3600" smtClean="0">
                <a:latin typeface="Calibri"/>
              </a:rPr>
              <a:t>Compétitivité par la diminution des prix de revient et des coûts de non-qualité.</a:t>
            </a:r>
          </a:p>
          <a:p>
            <a:pPr eaLnBrk="1" fontAlgn="auto">
              <a:spcAft>
                <a:spcPts val="0"/>
              </a:spcAft>
              <a:buFont typeface="Wingdings" pitchFamily="2"/>
              <a:buChar char="Ø"/>
              <a:defRPr/>
            </a:pPr>
            <a:r>
              <a:rPr sz="3600" smtClean="0">
                <a:latin typeface="Calibri"/>
              </a:rPr>
              <a:t>L’amélioration de l’image de marque de l’entreprise, </a:t>
            </a:r>
          </a:p>
          <a:p>
            <a:pPr eaLnBrk="1" fontAlgn="auto">
              <a:spcAft>
                <a:spcPts val="0"/>
              </a:spcAft>
              <a:buFont typeface="Wingdings" pitchFamily="2"/>
              <a:buChar char="Ø"/>
              <a:defRPr/>
            </a:pPr>
            <a:r>
              <a:rPr sz="3600" smtClean="0">
                <a:latin typeface="Calibri"/>
              </a:rPr>
              <a:t>La fidélisation de ses clients,</a:t>
            </a:r>
          </a:p>
          <a:p>
            <a:pPr eaLnBrk="1" fontAlgn="auto">
              <a:spcAft>
                <a:spcPts val="0"/>
              </a:spcAft>
              <a:buFont typeface="Wingdings" pitchFamily="2"/>
              <a:buChar char="Ø"/>
              <a:defRPr/>
            </a:pPr>
            <a:r>
              <a:rPr sz="3600" smtClean="0">
                <a:latin typeface="Calibri"/>
              </a:rPr>
              <a:t>La capture de nouveaux marchés.</a:t>
            </a:r>
            <a:br>
              <a:rPr sz="3600" smtClean="0">
                <a:latin typeface="Calibri"/>
              </a:rPr>
            </a:br>
            <a:endParaRPr sz="3600" smtClean="0">
              <a:latin typeface="Calibri"/>
            </a:endParaRPr>
          </a:p>
        </p:txBody>
      </p:sp>
    </p:spTree>
  </p:cSld>
  <p:clrMapOvr>
    <a:masterClrMapping/>
  </p:clrMapOvr>
  <p:transition spd="slow"/>
</p:sld>
</file>

<file path=ppt/slides/slide65.xml><?xml version="1.0" encoding="utf-8"?>
<p:sld xmlns:a="http://schemas.openxmlformats.org/drawingml/2006/main" xmlns:r="http://schemas.openxmlformats.org/officeDocument/2006/relationships" xmlns:p="http://schemas.openxmlformats.org/presentationml/2006/main">
  <p:cSld name="Slide88">
    <p:spTree>
      <p:nvGrpSpPr>
        <p:cNvPr id="1" name=""/>
        <p:cNvGrpSpPr/>
        <p:nvPr/>
      </p:nvGrpSpPr>
      <p:grpSpPr>
        <a:xfrm>
          <a:off x="0" y="0"/>
          <a:ext cx="0" cy="0"/>
          <a:chOff x="0" y="0"/>
          <a:chExt cx="0" cy="0"/>
        </a:xfrm>
      </p:grpSpPr>
      <p:sp>
        <p:nvSpPr>
          <p:cNvPr id="74754" name="Titre 1"/>
          <p:cNvSpPr txBox="1">
            <a:spLocks noGrp="1"/>
          </p:cNvSpPr>
          <p:nvPr>
            <p:ph type="title"/>
          </p:nvPr>
        </p:nvSpPr>
        <p:spPr>
          <a:xfrm>
            <a:off x="677863" y="295275"/>
            <a:ext cx="8596312" cy="728663"/>
          </a:xfrm>
        </p:spPr>
        <p:txBody>
          <a:bodyPr anchorCtr="1"/>
          <a:lstStyle/>
          <a:p>
            <a:pPr algn="ctr" eaLnBrk="1"/>
            <a:r>
              <a:rPr smtClean="0">
                <a:latin typeface="Trebuchet MS" pitchFamily="34" charset="0"/>
              </a:rPr>
              <a:t>Les types d’enjeux  </a:t>
            </a:r>
            <a:r>
              <a:rPr sz="2400" u="sng" smtClean="0">
                <a:latin typeface="Trebuchet MS" pitchFamily="34" charset="0"/>
              </a:rPr>
              <a:t>suite</a:t>
            </a:r>
          </a:p>
        </p:txBody>
      </p:sp>
      <p:sp>
        <p:nvSpPr>
          <p:cNvPr id="3" name="Espace réservé du contenu 2"/>
          <p:cNvSpPr txBox="1">
            <a:spLocks noGrp="1"/>
          </p:cNvSpPr>
          <p:nvPr>
            <p:ph idx="1"/>
          </p:nvPr>
        </p:nvSpPr>
        <p:spPr>
          <a:xfrm>
            <a:off x="827088" y="1355725"/>
            <a:ext cx="10433050" cy="4621213"/>
          </a:xfrm>
        </p:spPr>
        <p:txBody>
          <a:bodyPr>
            <a:noAutofit/>
          </a:bodyPr>
          <a:lstStyle/>
          <a:p>
            <a:pPr marL="0" indent="0" eaLnBrk="1" fontAlgn="auto">
              <a:spcAft>
                <a:spcPts val="0"/>
              </a:spcAft>
              <a:buFont typeface="Wingdings 3"/>
              <a:buNone/>
              <a:defRPr/>
            </a:pPr>
            <a:r>
              <a:rPr sz="3600" b="1" smtClean="0"/>
              <a:t>Les enjeux technologiques :</a:t>
            </a:r>
          </a:p>
          <a:p>
            <a:pPr marL="0" indent="0" eaLnBrk="1" fontAlgn="auto">
              <a:spcAft>
                <a:spcPts val="0"/>
              </a:spcAft>
              <a:buFont typeface="Wingdings 3"/>
              <a:buNone/>
              <a:defRPr/>
            </a:pPr>
            <a:endParaRPr sz="3600" b="1" smtClean="0"/>
          </a:p>
          <a:p>
            <a:pPr eaLnBrk="1" fontAlgn="auto">
              <a:spcAft>
                <a:spcPts val="0"/>
              </a:spcAft>
              <a:buFont typeface="Wingdings" pitchFamily="2"/>
              <a:buChar char="Ø"/>
              <a:defRPr/>
            </a:pPr>
            <a:r>
              <a:rPr sz="3600" smtClean="0"/>
              <a:t>Maîtriser des processus de production de plus en plus complexes</a:t>
            </a:r>
          </a:p>
          <a:p>
            <a:pPr eaLnBrk="1" fontAlgn="auto">
              <a:spcAft>
                <a:spcPts val="0"/>
              </a:spcAft>
              <a:buFont typeface="Wingdings" pitchFamily="2"/>
              <a:buChar char="Ø"/>
              <a:defRPr/>
            </a:pPr>
            <a:r>
              <a:rPr sz="3600" smtClean="0"/>
              <a:t>Protection accrue du savoir – faire (brevets,…)</a:t>
            </a:r>
            <a:br>
              <a:rPr sz="3600" smtClean="0"/>
            </a:br>
            <a:r>
              <a:rPr sz="3600" smtClean="0"/>
              <a:t>Transferts technologiques clients / fournisseurs</a:t>
            </a:r>
            <a:br>
              <a:rPr sz="3600" smtClean="0"/>
            </a:br>
            <a:r>
              <a:rPr sz="3600" smtClean="0">
                <a:latin typeface="Calibri"/>
              </a:rPr>
              <a:t/>
            </a:r>
            <a:br>
              <a:rPr sz="3600" smtClean="0">
                <a:latin typeface="Calibri"/>
              </a:rPr>
            </a:br>
            <a:endParaRPr sz="3600" smtClean="0">
              <a:latin typeface="Calibri"/>
            </a:endParaRPr>
          </a:p>
        </p:txBody>
      </p:sp>
    </p:spTree>
  </p:cSld>
  <p:clrMapOvr>
    <a:masterClrMapping/>
  </p:clrMapOvr>
  <p:transition spd="slow"/>
</p:sld>
</file>

<file path=ppt/slides/slide66.xml><?xml version="1.0" encoding="utf-8"?>
<p:sld xmlns:a="http://schemas.openxmlformats.org/drawingml/2006/main" xmlns:r="http://schemas.openxmlformats.org/officeDocument/2006/relationships" xmlns:p="http://schemas.openxmlformats.org/presentationml/2006/main">
  <p:cSld name="Slide89">
    <p:spTree>
      <p:nvGrpSpPr>
        <p:cNvPr id="1" name=""/>
        <p:cNvGrpSpPr/>
        <p:nvPr/>
      </p:nvGrpSpPr>
      <p:grpSpPr>
        <a:xfrm>
          <a:off x="0" y="0"/>
          <a:ext cx="0" cy="0"/>
          <a:chOff x="0" y="0"/>
          <a:chExt cx="0" cy="0"/>
        </a:xfrm>
      </p:grpSpPr>
      <p:sp>
        <p:nvSpPr>
          <p:cNvPr id="75778" name="Titre 1"/>
          <p:cNvSpPr txBox="1">
            <a:spLocks noGrp="1"/>
          </p:cNvSpPr>
          <p:nvPr>
            <p:ph type="title"/>
          </p:nvPr>
        </p:nvSpPr>
        <p:spPr>
          <a:xfrm>
            <a:off x="677863" y="295275"/>
            <a:ext cx="8596312" cy="728663"/>
          </a:xfrm>
        </p:spPr>
        <p:txBody>
          <a:bodyPr anchorCtr="1"/>
          <a:lstStyle/>
          <a:p>
            <a:pPr algn="ctr" eaLnBrk="1"/>
            <a:r>
              <a:rPr smtClean="0">
                <a:latin typeface="Trebuchet MS" pitchFamily="34" charset="0"/>
              </a:rPr>
              <a:t>Les types d’enjeux </a:t>
            </a:r>
            <a:r>
              <a:rPr sz="2000" u="sng" smtClean="0">
                <a:latin typeface="Trebuchet MS" pitchFamily="34" charset="0"/>
              </a:rPr>
              <a:t>s</a:t>
            </a:r>
            <a:r>
              <a:rPr sz="1800" u="sng" smtClean="0">
                <a:latin typeface="Trebuchet MS" pitchFamily="34" charset="0"/>
              </a:rPr>
              <a:t>uite</a:t>
            </a:r>
            <a:endParaRPr sz="1800" smtClean="0">
              <a:latin typeface="Trebuchet MS" pitchFamily="34" charset="0"/>
            </a:endParaRPr>
          </a:p>
        </p:txBody>
      </p:sp>
      <p:sp>
        <p:nvSpPr>
          <p:cNvPr id="3" name="Espace réservé du contenu 2"/>
          <p:cNvSpPr txBox="1">
            <a:spLocks noGrp="1"/>
          </p:cNvSpPr>
          <p:nvPr>
            <p:ph idx="1"/>
          </p:nvPr>
        </p:nvSpPr>
        <p:spPr>
          <a:xfrm>
            <a:off x="827088" y="1355725"/>
            <a:ext cx="10433050" cy="4621213"/>
          </a:xfrm>
        </p:spPr>
        <p:txBody>
          <a:bodyPr>
            <a:noAutofit/>
          </a:bodyPr>
          <a:lstStyle/>
          <a:p>
            <a:pPr marL="0" indent="0" eaLnBrk="1" fontAlgn="auto">
              <a:spcAft>
                <a:spcPts val="0"/>
              </a:spcAft>
              <a:buFont typeface="Wingdings 3"/>
              <a:buNone/>
              <a:defRPr/>
            </a:pPr>
            <a:r>
              <a:rPr sz="3600" b="1" smtClean="0"/>
              <a:t>Les enjeux juridiques:</a:t>
            </a:r>
            <a:endParaRPr sz="3600" smtClean="0"/>
          </a:p>
          <a:p>
            <a:pPr eaLnBrk="1" fontAlgn="auto">
              <a:spcAft>
                <a:spcPts val="0"/>
              </a:spcAft>
              <a:buFont typeface="Wingdings" pitchFamily="2"/>
              <a:buChar char="Ø"/>
              <a:defRPr/>
            </a:pPr>
            <a:r>
              <a:rPr sz="3600" smtClean="0"/>
              <a:t>Obligation de moyens / obligation de résultats</a:t>
            </a:r>
          </a:p>
          <a:p>
            <a:pPr eaLnBrk="1" fontAlgn="auto">
              <a:spcAft>
                <a:spcPts val="0"/>
              </a:spcAft>
              <a:buFont typeface="Wingdings" pitchFamily="2"/>
              <a:buChar char="Ø"/>
              <a:defRPr/>
            </a:pPr>
            <a:r>
              <a:rPr sz="3600" smtClean="0"/>
              <a:t>Responsabilités du respect de la conformité du produit par rapport à son périmètre d’utilisation (sécurité des personnes, sécurité sanitaire et environnementale,...)</a:t>
            </a:r>
          </a:p>
          <a:p>
            <a:pPr eaLnBrk="1" fontAlgn="auto">
              <a:spcAft>
                <a:spcPts val="0"/>
              </a:spcAft>
              <a:buFont typeface="Wingdings" pitchFamily="2"/>
              <a:buChar char="Ø"/>
              <a:defRPr/>
            </a:pPr>
            <a:r>
              <a:rPr sz="3600" smtClean="0"/>
              <a:t>Fournir la preuve de bonne foi : toutes les précautions ont été prises</a:t>
            </a:r>
            <a:br>
              <a:rPr sz="3600" smtClean="0"/>
            </a:br>
            <a:r>
              <a:rPr sz="3600" smtClean="0"/>
              <a:t/>
            </a:r>
            <a:br>
              <a:rPr sz="3600" smtClean="0"/>
            </a:br>
            <a:r>
              <a:rPr sz="3600" smtClean="0">
                <a:latin typeface="Calibri"/>
              </a:rPr>
              <a:t/>
            </a:r>
            <a:br>
              <a:rPr sz="3600" smtClean="0">
                <a:latin typeface="Calibri"/>
              </a:rPr>
            </a:br>
            <a:endParaRPr sz="3600" smtClean="0">
              <a:latin typeface="Calibri"/>
            </a:endParaRPr>
          </a:p>
        </p:txBody>
      </p:sp>
    </p:spTree>
  </p:cSld>
  <p:clrMapOvr>
    <a:masterClrMapping/>
  </p:clrMapOvr>
  <p:transition spd="slow"/>
</p:sld>
</file>

<file path=ppt/slides/slide67.xml><?xml version="1.0" encoding="utf-8"?>
<p:sld xmlns:a="http://schemas.openxmlformats.org/drawingml/2006/main" xmlns:r="http://schemas.openxmlformats.org/officeDocument/2006/relationships" xmlns:p="http://schemas.openxmlformats.org/presentationml/2006/main">
  <p:cSld name="Slide90">
    <p:spTree>
      <p:nvGrpSpPr>
        <p:cNvPr id="1" name=""/>
        <p:cNvGrpSpPr/>
        <p:nvPr/>
      </p:nvGrpSpPr>
      <p:grpSpPr>
        <a:xfrm>
          <a:off x="0" y="0"/>
          <a:ext cx="0" cy="0"/>
          <a:chOff x="0" y="0"/>
          <a:chExt cx="0" cy="0"/>
        </a:xfrm>
      </p:grpSpPr>
      <p:sp>
        <p:nvSpPr>
          <p:cNvPr id="76802" name="Titre 1"/>
          <p:cNvSpPr txBox="1">
            <a:spLocks noGrp="1"/>
          </p:cNvSpPr>
          <p:nvPr>
            <p:ph type="title"/>
          </p:nvPr>
        </p:nvSpPr>
        <p:spPr>
          <a:xfrm>
            <a:off x="677863" y="295275"/>
            <a:ext cx="8596312" cy="728663"/>
          </a:xfrm>
        </p:spPr>
        <p:txBody>
          <a:bodyPr anchorCtr="1"/>
          <a:lstStyle/>
          <a:p>
            <a:pPr algn="ctr" eaLnBrk="1"/>
            <a:r>
              <a:rPr smtClean="0">
                <a:latin typeface="Trebuchet MS" pitchFamily="34" charset="0"/>
              </a:rPr>
              <a:t>Les types d’enjeux </a:t>
            </a:r>
            <a:r>
              <a:rPr sz="1800" u="sng" smtClean="0">
                <a:latin typeface="Trebuchet MS" pitchFamily="34" charset="0"/>
              </a:rPr>
              <a:t>suite</a:t>
            </a:r>
            <a:endParaRPr sz="1800" smtClean="0">
              <a:latin typeface="Trebuchet MS" pitchFamily="34" charset="0"/>
            </a:endParaRPr>
          </a:p>
        </p:txBody>
      </p:sp>
      <p:sp>
        <p:nvSpPr>
          <p:cNvPr id="3" name="Espace réservé du contenu 2"/>
          <p:cNvSpPr txBox="1">
            <a:spLocks noGrp="1"/>
          </p:cNvSpPr>
          <p:nvPr>
            <p:ph idx="1"/>
          </p:nvPr>
        </p:nvSpPr>
        <p:spPr>
          <a:xfrm>
            <a:off x="827088" y="1355725"/>
            <a:ext cx="11087100" cy="4621213"/>
          </a:xfrm>
        </p:spPr>
        <p:txBody>
          <a:bodyPr>
            <a:noAutofit/>
          </a:bodyPr>
          <a:lstStyle/>
          <a:p>
            <a:pPr marL="0" indent="0" eaLnBrk="1" fontAlgn="auto">
              <a:spcAft>
                <a:spcPts val="0"/>
              </a:spcAft>
              <a:buFont typeface="Wingdings 3"/>
              <a:buNone/>
              <a:defRPr/>
            </a:pPr>
            <a:r>
              <a:rPr sz="3600" b="1" smtClean="0">
                <a:latin typeface="Calibri"/>
              </a:rPr>
              <a:t>Les enjeux sociaux:</a:t>
            </a:r>
            <a:endParaRPr sz="3600" smtClean="0">
              <a:latin typeface="Calibri"/>
            </a:endParaRPr>
          </a:p>
          <a:p>
            <a:pPr eaLnBrk="1" fontAlgn="auto">
              <a:spcAft>
                <a:spcPts val="0"/>
              </a:spcAft>
              <a:buFont typeface="Wingdings" pitchFamily="2"/>
              <a:buChar char="Ø"/>
              <a:defRPr/>
            </a:pPr>
            <a:r>
              <a:rPr sz="3600" smtClean="0">
                <a:latin typeface="Calibri"/>
              </a:rPr>
              <a:t>Responsabilité sociétale « déclinaison des principes du développement durable à l’échelle de l’entreprise »</a:t>
            </a:r>
          </a:p>
          <a:p>
            <a:pPr eaLnBrk="1" fontAlgn="auto">
              <a:spcAft>
                <a:spcPts val="0"/>
              </a:spcAft>
              <a:buFont typeface="Wingdings" pitchFamily="2"/>
              <a:buChar char="Ø"/>
              <a:defRPr/>
            </a:pPr>
            <a:r>
              <a:rPr sz="3600" smtClean="0">
                <a:latin typeface="Calibri"/>
              </a:rPr>
              <a:t>Communication</a:t>
            </a:r>
          </a:p>
          <a:p>
            <a:pPr eaLnBrk="1" fontAlgn="auto">
              <a:spcAft>
                <a:spcPts val="0"/>
              </a:spcAft>
              <a:buFont typeface="Wingdings" pitchFamily="2"/>
              <a:buChar char="Ø"/>
              <a:defRPr/>
            </a:pPr>
            <a:r>
              <a:rPr sz="3600" smtClean="0">
                <a:latin typeface="Calibri"/>
              </a:rPr>
              <a:t>Motivation en donnant plus de responsabilités individuelles, en permettant l’accomplissement de l’individu dans son travail, en rendant les acteurs partenaires actifs.</a:t>
            </a:r>
            <a:br>
              <a:rPr sz="3600" smtClean="0">
                <a:latin typeface="Calibri"/>
              </a:rPr>
            </a:br>
            <a:r>
              <a:rPr sz="3600" smtClean="0">
                <a:latin typeface="Calibri"/>
              </a:rPr>
              <a:t/>
            </a:r>
            <a:br>
              <a:rPr sz="3600" smtClean="0">
                <a:latin typeface="Calibri"/>
              </a:rPr>
            </a:br>
            <a:r>
              <a:rPr sz="3600" smtClean="0">
                <a:latin typeface="Calibri"/>
              </a:rPr>
              <a:t/>
            </a:r>
            <a:br>
              <a:rPr sz="3600" smtClean="0">
                <a:latin typeface="Calibri"/>
              </a:rPr>
            </a:br>
            <a:r>
              <a:rPr sz="3600" smtClean="0">
                <a:latin typeface="Calibri"/>
              </a:rPr>
              <a:t/>
            </a:r>
            <a:br>
              <a:rPr sz="3600" smtClean="0">
                <a:latin typeface="Calibri"/>
              </a:rPr>
            </a:br>
            <a:endParaRPr sz="3600" smtClean="0">
              <a:latin typeface="Calibri"/>
            </a:endParaRPr>
          </a:p>
        </p:txBody>
      </p:sp>
    </p:spTree>
  </p:cSld>
  <p:clrMapOvr>
    <a:masterClrMapping/>
  </p:clrMapOvr>
  <p:transition spd="slow"/>
</p:sld>
</file>

<file path=ppt/slides/slide68.xml><?xml version="1.0" encoding="utf-8"?>
<p:sld xmlns:a="http://schemas.openxmlformats.org/drawingml/2006/main" xmlns:r="http://schemas.openxmlformats.org/officeDocument/2006/relationships" xmlns:p="http://schemas.openxmlformats.org/presentationml/2006/main">
  <p:cSld name="Slide41">
    <p:spTree>
      <p:nvGrpSpPr>
        <p:cNvPr id="1" name=""/>
        <p:cNvGrpSpPr/>
        <p:nvPr/>
      </p:nvGrpSpPr>
      <p:grpSpPr>
        <a:xfrm>
          <a:off x="0" y="0"/>
          <a:ext cx="0" cy="0"/>
          <a:chOff x="0" y="0"/>
          <a:chExt cx="0" cy="0"/>
        </a:xfrm>
      </p:grpSpPr>
      <p:sp>
        <p:nvSpPr>
          <p:cNvPr id="77826" name="Titre 1"/>
          <p:cNvSpPr txBox="1">
            <a:spLocks noGrp="1"/>
          </p:cNvSpPr>
          <p:nvPr>
            <p:ph type="title"/>
          </p:nvPr>
        </p:nvSpPr>
        <p:spPr>
          <a:xfrm>
            <a:off x="677863" y="609600"/>
            <a:ext cx="8596312" cy="1077913"/>
          </a:xfrm>
        </p:spPr>
        <p:txBody>
          <a:bodyPr anchorCtr="1"/>
          <a:lstStyle/>
          <a:p>
            <a:pPr algn="ctr" eaLnBrk="1"/>
            <a:r>
              <a:rPr sz="2800" smtClean="0">
                <a:latin typeface="Trebuchet MS" pitchFamily="34" charset="0"/>
              </a:rPr>
              <a:t>Les bénéfices de la mise en œuvre d'un système de management sont souvent :</a:t>
            </a:r>
            <a:br>
              <a:rPr sz="2800" smtClean="0">
                <a:latin typeface="Trebuchet MS" pitchFamily="34" charset="0"/>
              </a:rPr>
            </a:br>
            <a:endParaRPr sz="2800" smtClean="0">
              <a:latin typeface="Trebuchet MS" pitchFamily="34" charset="0"/>
            </a:endParaRPr>
          </a:p>
        </p:txBody>
      </p:sp>
      <p:sp>
        <p:nvSpPr>
          <p:cNvPr id="3" name="Espace réservé du contenu 2"/>
          <p:cNvSpPr txBox="1">
            <a:spLocks noGrp="1"/>
          </p:cNvSpPr>
          <p:nvPr>
            <p:ph idx="1"/>
          </p:nvPr>
        </p:nvSpPr>
        <p:spPr>
          <a:xfrm>
            <a:off x="1239838" y="2203450"/>
            <a:ext cx="9043987" cy="3879850"/>
          </a:xfrm>
        </p:spPr>
        <p:txBody>
          <a:bodyPr/>
          <a:lstStyle/>
          <a:p>
            <a:pPr eaLnBrk="1"/>
            <a:r>
              <a:rPr sz="3200" smtClean="0">
                <a:latin typeface="Trebuchet MS" pitchFamily="34" charset="0"/>
              </a:rPr>
              <a:t>Image de la structure améliorée</a:t>
            </a:r>
          </a:p>
          <a:p>
            <a:pPr eaLnBrk="1"/>
            <a:r>
              <a:rPr sz="3200" smtClean="0">
                <a:latin typeface="Trebuchet MS" pitchFamily="34" charset="0"/>
              </a:rPr>
              <a:t>Un pas devant la concurrence</a:t>
            </a:r>
          </a:p>
          <a:p>
            <a:pPr eaLnBrk="1"/>
            <a:r>
              <a:rPr sz="3200" smtClean="0">
                <a:latin typeface="Trebuchet MS" pitchFamily="34" charset="0"/>
              </a:rPr>
              <a:t>Satisfaction des clients renforcée</a:t>
            </a:r>
          </a:p>
          <a:p>
            <a:pPr eaLnBrk="1"/>
            <a:r>
              <a:rPr sz="3200" smtClean="0">
                <a:latin typeface="Trebuchet MS" pitchFamily="34" charset="0"/>
              </a:rPr>
              <a:t>Meilleurs résultats économiques</a:t>
            </a:r>
          </a:p>
          <a:p>
            <a:pPr eaLnBrk="1"/>
            <a:r>
              <a:rPr sz="3200" smtClean="0">
                <a:latin typeface="Trebuchet MS" pitchFamily="34" charset="0"/>
              </a:rPr>
              <a:t>Efficacité quotidienne accrue</a:t>
            </a:r>
          </a:p>
          <a:p>
            <a:pPr eaLnBrk="1"/>
            <a:r>
              <a:rPr sz="3200" smtClean="0">
                <a:latin typeface="Trebuchet MS" pitchFamily="34" charset="0"/>
              </a:rPr>
              <a:t>Personnel sensibilisé, consulté, motivé et fier</a:t>
            </a:r>
          </a:p>
        </p:txBody>
      </p:sp>
      <p:sp>
        <p:nvSpPr>
          <p:cNvPr id="77828"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77829"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77830"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AEAC3DCA-99CD-4DCA-BCC2-B67F0F3F1D0A}" type="slidenum">
              <a:rPr lang="en-US" sz="900">
                <a:solidFill>
                  <a:srgbClr val="5FCBEF"/>
                </a:solidFill>
                <a:latin typeface="Trebuchet MS" pitchFamily="34" charset="0"/>
              </a:rPr>
              <a:pPr algn="r" defTabSz="457200" eaLnBrk="1" hangingPunct="1"/>
              <a:t>68</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name="Slide45">
    <p:spTree>
      <p:nvGrpSpPr>
        <p:cNvPr id="1" name=""/>
        <p:cNvGrpSpPr/>
        <p:nvPr/>
      </p:nvGrpSpPr>
      <p:grpSpPr>
        <a:xfrm>
          <a:off x="0" y="0"/>
          <a:ext cx="0" cy="0"/>
          <a:chOff x="0" y="0"/>
          <a:chExt cx="0" cy="0"/>
        </a:xfrm>
      </p:grpSpPr>
      <p:sp>
        <p:nvSpPr>
          <p:cNvPr id="78850" name="Titre 1"/>
          <p:cNvSpPr txBox="1">
            <a:spLocks noGrp="1"/>
          </p:cNvSpPr>
          <p:nvPr>
            <p:ph type="title"/>
          </p:nvPr>
        </p:nvSpPr>
        <p:spPr>
          <a:xfrm>
            <a:off x="677863" y="609600"/>
            <a:ext cx="8596312" cy="1077913"/>
          </a:xfrm>
        </p:spPr>
        <p:txBody>
          <a:bodyPr anchorCtr="1"/>
          <a:lstStyle/>
          <a:p>
            <a:pPr algn="ctr" eaLnBrk="1"/>
            <a:r>
              <a:rPr sz="2800" smtClean="0">
                <a:latin typeface="Trebuchet MS" pitchFamily="34" charset="0"/>
              </a:rPr>
              <a:t>Les bénéfices de la mise en œuvre d'un système de management sont souvent :</a:t>
            </a:r>
            <a:br>
              <a:rPr sz="2800" smtClean="0">
                <a:latin typeface="Trebuchet MS" pitchFamily="34" charset="0"/>
              </a:rPr>
            </a:br>
            <a:endParaRPr sz="2800" smtClean="0">
              <a:latin typeface="Trebuchet MS" pitchFamily="34" charset="0"/>
            </a:endParaRPr>
          </a:p>
        </p:txBody>
      </p:sp>
      <p:sp>
        <p:nvSpPr>
          <p:cNvPr id="3" name="Espace réservé du contenu 2"/>
          <p:cNvSpPr txBox="1">
            <a:spLocks noGrp="1"/>
          </p:cNvSpPr>
          <p:nvPr>
            <p:ph idx="1"/>
          </p:nvPr>
        </p:nvSpPr>
        <p:spPr>
          <a:xfrm>
            <a:off x="1254125" y="2306638"/>
            <a:ext cx="8596313" cy="4010025"/>
          </a:xfrm>
        </p:spPr>
        <p:txBody>
          <a:bodyPr/>
          <a:lstStyle/>
          <a:p>
            <a:pPr eaLnBrk="1">
              <a:lnSpc>
                <a:spcPct val="90000"/>
              </a:lnSpc>
            </a:pPr>
            <a:r>
              <a:rPr sz="3200" smtClean="0">
                <a:latin typeface="Trebuchet MS" pitchFamily="34" charset="0"/>
              </a:rPr>
              <a:t>Bonnes pratiques valorisées</a:t>
            </a:r>
          </a:p>
          <a:p>
            <a:pPr eaLnBrk="1">
              <a:lnSpc>
                <a:spcPct val="90000"/>
              </a:lnSpc>
            </a:pPr>
            <a:r>
              <a:rPr sz="3200" smtClean="0">
                <a:latin typeface="Trebuchet MS" pitchFamily="34" charset="0"/>
              </a:rPr>
              <a:t>Formalisation du savoir-faire</a:t>
            </a:r>
          </a:p>
          <a:p>
            <a:pPr eaLnBrk="1">
              <a:lnSpc>
                <a:spcPct val="90000"/>
              </a:lnSpc>
            </a:pPr>
            <a:r>
              <a:rPr sz="3200" smtClean="0">
                <a:latin typeface="Trebuchet MS" pitchFamily="34" charset="0"/>
              </a:rPr>
              <a:t>Maîtrise des processus</a:t>
            </a:r>
          </a:p>
          <a:p>
            <a:pPr eaLnBrk="1">
              <a:lnSpc>
                <a:spcPct val="90000"/>
              </a:lnSpc>
            </a:pPr>
            <a:r>
              <a:rPr sz="3200" smtClean="0">
                <a:latin typeface="Trebuchet MS" pitchFamily="34" charset="0"/>
              </a:rPr>
              <a:t>Obligations légales à jour</a:t>
            </a:r>
          </a:p>
          <a:p>
            <a:pPr eaLnBrk="1">
              <a:lnSpc>
                <a:spcPct val="90000"/>
              </a:lnSpc>
            </a:pPr>
            <a:r>
              <a:rPr sz="3200" smtClean="0">
                <a:latin typeface="Trebuchet MS" pitchFamily="34" charset="0"/>
              </a:rPr>
              <a:t>Diminution des coûts de production ou de prestation de service</a:t>
            </a:r>
          </a:p>
          <a:p>
            <a:pPr eaLnBrk="1">
              <a:lnSpc>
                <a:spcPct val="90000"/>
              </a:lnSpc>
            </a:pPr>
            <a:r>
              <a:rPr sz="3200" smtClean="0">
                <a:latin typeface="Trebuchet MS" pitchFamily="34" charset="0"/>
              </a:rPr>
              <a:t>Engagement profitable pour tous</a:t>
            </a:r>
          </a:p>
        </p:txBody>
      </p:sp>
      <p:sp>
        <p:nvSpPr>
          <p:cNvPr id="78852"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78853"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78854"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85C8F710-D7A3-44C8-A9CD-8A6EFAC1C7A8}" type="slidenum">
              <a:rPr lang="en-US" sz="900">
                <a:solidFill>
                  <a:srgbClr val="5FCBEF"/>
                </a:solidFill>
                <a:latin typeface="Trebuchet MS" pitchFamily="34" charset="0"/>
              </a:rPr>
              <a:pPr algn="r" defTabSz="457200" eaLnBrk="1" hangingPunct="1"/>
              <a:t>69</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13314" name="Titre 1"/>
          <p:cNvSpPr txBox="1">
            <a:spLocks noGrp="1"/>
          </p:cNvSpPr>
          <p:nvPr>
            <p:ph type="title"/>
          </p:nvPr>
        </p:nvSpPr>
        <p:spPr/>
        <p:txBody>
          <a:bodyPr anchorCtr="1"/>
          <a:lstStyle/>
          <a:p>
            <a:pPr algn="ctr" eaLnBrk="1"/>
            <a:r>
              <a:rPr b="1" smtClean="0">
                <a:latin typeface="Trebuchet MS" pitchFamily="34" charset="0"/>
              </a:rPr>
              <a:t>Plan du cours </a:t>
            </a:r>
            <a:r>
              <a:rPr sz="2800" b="1" smtClean="0">
                <a:latin typeface="Trebuchet MS" pitchFamily="34" charset="0"/>
              </a:rPr>
              <a:t>(suite)</a:t>
            </a:r>
            <a:endParaRPr smtClean="0">
              <a:latin typeface="Trebuchet MS" pitchFamily="34" charset="0"/>
            </a:endParaRPr>
          </a:p>
        </p:txBody>
      </p:sp>
      <p:sp>
        <p:nvSpPr>
          <p:cNvPr id="3" name="Espace réservé du contenu 2"/>
          <p:cNvSpPr txBox="1">
            <a:spLocks noGrp="1"/>
          </p:cNvSpPr>
          <p:nvPr>
            <p:ph idx="1"/>
          </p:nvPr>
        </p:nvSpPr>
        <p:spPr>
          <a:xfrm>
            <a:off x="677863" y="2160588"/>
            <a:ext cx="10323512" cy="3881437"/>
          </a:xfrm>
        </p:spPr>
        <p:txBody>
          <a:bodyPr>
            <a:noAutofit/>
          </a:bodyPr>
          <a:lstStyle/>
          <a:p>
            <a:pPr marL="0" indent="0" eaLnBrk="1" fontAlgn="auto">
              <a:spcAft>
                <a:spcPts val="0"/>
              </a:spcAft>
              <a:buFont typeface="Wingdings 3"/>
              <a:buNone/>
              <a:defRPr/>
            </a:pPr>
            <a:r>
              <a:rPr sz="2800" b="1" smtClean="0"/>
              <a:t>	PARTIE II : LA DEMARCHE QUALITE</a:t>
            </a:r>
            <a:endParaRPr sz="2800" smtClean="0"/>
          </a:p>
          <a:p>
            <a:pPr eaLnBrk="1" fontAlgn="auto">
              <a:spcAft>
                <a:spcPts val="0"/>
              </a:spcAft>
              <a:buFont typeface="Wingdings 3"/>
              <a:buChar char=""/>
              <a:defRPr/>
            </a:pPr>
            <a:r>
              <a:rPr sz="2800" smtClean="0"/>
              <a:t>Chapitre 1 : Définition et structuration</a:t>
            </a:r>
          </a:p>
          <a:p>
            <a:pPr eaLnBrk="1" fontAlgn="auto">
              <a:spcAft>
                <a:spcPts val="0"/>
              </a:spcAft>
              <a:buFont typeface="Wingdings 3"/>
              <a:buChar char=""/>
              <a:defRPr/>
            </a:pPr>
            <a:r>
              <a:rPr sz="2800" smtClean="0"/>
              <a:t>Chapitre 2 : Mise en œuvre de la démarche Qualité</a:t>
            </a:r>
          </a:p>
          <a:p>
            <a:pPr marL="0" indent="0" eaLnBrk="1" fontAlgn="auto">
              <a:spcAft>
                <a:spcPts val="0"/>
              </a:spcAft>
              <a:buFont typeface="Wingdings 3"/>
              <a:buNone/>
              <a:defRPr/>
            </a:pPr>
            <a:endParaRPr sz="2800" smtClean="0"/>
          </a:p>
          <a:p>
            <a:pPr marL="0" indent="0" eaLnBrk="1" fontAlgn="auto">
              <a:spcAft>
                <a:spcPts val="0"/>
              </a:spcAft>
              <a:buFont typeface="Wingdings 3"/>
              <a:buNone/>
              <a:defRPr/>
            </a:pPr>
            <a:r>
              <a:rPr sz="2800" b="1" smtClean="0"/>
              <a:t>	PARTIE III : LA NORME ISO 9001 ET CERTIFICATION</a:t>
            </a:r>
            <a:endParaRPr sz="2800" smtClean="0"/>
          </a:p>
          <a:p>
            <a:pPr eaLnBrk="1" fontAlgn="auto">
              <a:spcAft>
                <a:spcPts val="0"/>
              </a:spcAft>
              <a:buFont typeface="Wingdings 3"/>
              <a:buChar char=""/>
              <a:defRPr/>
            </a:pPr>
            <a:r>
              <a:rPr sz="2800" smtClean="0"/>
              <a:t>Chapitre 1 : La norme ISO 9001</a:t>
            </a:r>
          </a:p>
          <a:p>
            <a:pPr eaLnBrk="1" fontAlgn="auto">
              <a:spcAft>
                <a:spcPts val="0"/>
              </a:spcAft>
              <a:buFont typeface="Wingdings 3"/>
              <a:buChar char=""/>
              <a:defRPr/>
            </a:pPr>
            <a:r>
              <a:rPr sz="2800" smtClean="0"/>
              <a:t>Chapitre 2 : Le processus de certification </a:t>
            </a:r>
          </a:p>
          <a:p>
            <a:pPr eaLnBrk="1" fontAlgn="auto">
              <a:spcAft>
                <a:spcPts val="0"/>
              </a:spcAft>
              <a:buFont typeface="Wingdings 3"/>
              <a:buChar char=""/>
              <a:defRPr/>
            </a:pPr>
            <a:endParaRPr sz="2800" smtClean="0"/>
          </a:p>
        </p:txBody>
      </p:sp>
      <p:sp>
        <p:nvSpPr>
          <p:cNvPr id="13316"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13317"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788A77EE-2266-4C12-AE5F-76F1901AB6F4}" type="slidenum">
              <a:rPr lang="en-US" sz="900">
                <a:solidFill>
                  <a:srgbClr val="5FCBEF"/>
                </a:solidFill>
                <a:latin typeface="Trebuchet MS" pitchFamily="34" charset="0"/>
              </a:rPr>
              <a:pPr algn="r" defTabSz="457200" eaLnBrk="1" hangingPunct="1"/>
              <a:t>7</a:t>
            </a:fld>
            <a:endParaRPr lang="en-US" sz="900">
              <a:solidFill>
                <a:srgbClr val="5FCBEF"/>
              </a:solidFill>
              <a:latin typeface="Trebuchet MS" pitchFamily="34" charset="0"/>
            </a:endParaRPr>
          </a:p>
        </p:txBody>
      </p:sp>
      <p:sp>
        <p:nvSpPr>
          <p:cNvPr id="13318"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13319" name="Espace réservé du pied de page 7"/>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13320" name="Espace réservé du numéro de diapositive 8"/>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FF5C09ED-7D2B-42E3-BD15-CC29C9D37513}" type="slidenum">
              <a:rPr lang="en-US" sz="900">
                <a:solidFill>
                  <a:srgbClr val="5FCBEF"/>
                </a:solidFill>
                <a:latin typeface="Trebuchet MS" pitchFamily="34" charset="0"/>
              </a:rPr>
              <a:pPr algn="r" defTabSz="457200" eaLnBrk="1" hangingPunct="1"/>
              <a:t>7</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name="Slide47">
    <p:spTree>
      <p:nvGrpSpPr>
        <p:cNvPr id="1" name=""/>
        <p:cNvGrpSpPr/>
        <p:nvPr/>
      </p:nvGrpSpPr>
      <p:grpSpPr>
        <a:xfrm>
          <a:off x="0" y="0"/>
          <a:ext cx="0" cy="0"/>
          <a:chOff x="0" y="0"/>
          <a:chExt cx="0" cy="0"/>
        </a:xfrm>
      </p:grpSpPr>
      <p:sp>
        <p:nvSpPr>
          <p:cNvPr id="79874" name="Titre 1"/>
          <p:cNvSpPr txBox="1">
            <a:spLocks noGrp="1"/>
          </p:cNvSpPr>
          <p:nvPr>
            <p:ph type="title"/>
          </p:nvPr>
        </p:nvSpPr>
        <p:spPr>
          <a:xfrm>
            <a:off x="677863" y="609600"/>
            <a:ext cx="8596312" cy="1077913"/>
          </a:xfrm>
        </p:spPr>
        <p:txBody>
          <a:bodyPr anchorCtr="1"/>
          <a:lstStyle/>
          <a:p>
            <a:pPr algn="ctr" eaLnBrk="1"/>
            <a:r>
              <a:rPr sz="2800" smtClean="0">
                <a:latin typeface="Trebuchet MS" pitchFamily="34" charset="0"/>
              </a:rPr>
              <a:t>Les bénéfices de </a:t>
            </a:r>
            <a:r>
              <a:rPr sz="2800" b="1" smtClean="0">
                <a:solidFill>
                  <a:srgbClr val="FF0000"/>
                </a:solidFill>
                <a:latin typeface="Trebuchet MS" pitchFamily="34" charset="0"/>
              </a:rPr>
              <a:t>la certification </a:t>
            </a:r>
            <a:r>
              <a:rPr sz="2800" smtClean="0">
                <a:latin typeface="Trebuchet MS" pitchFamily="34" charset="0"/>
              </a:rPr>
              <a:t>d’un système de management sont souvent :</a:t>
            </a:r>
            <a:br>
              <a:rPr sz="2800" smtClean="0">
                <a:latin typeface="Trebuchet MS" pitchFamily="34" charset="0"/>
              </a:rPr>
            </a:br>
            <a:r>
              <a:rPr sz="2000" smtClean="0">
                <a:latin typeface="Trebuchet MS" pitchFamily="34" charset="0"/>
              </a:rPr>
              <a:t/>
            </a:r>
            <a:br>
              <a:rPr sz="2000" smtClean="0">
                <a:latin typeface="Trebuchet MS" pitchFamily="34" charset="0"/>
              </a:rPr>
            </a:br>
            <a:endParaRPr sz="2000" smtClean="0">
              <a:latin typeface="Trebuchet MS" pitchFamily="34" charset="0"/>
            </a:endParaRPr>
          </a:p>
        </p:txBody>
      </p:sp>
      <p:sp>
        <p:nvSpPr>
          <p:cNvPr id="3" name="Espace réservé du contenu 2"/>
          <p:cNvSpPr txBox="1">
            <a:spLocks noGrp="1"/>
          </p:cNvSpPr>
          <p:nvPr>
            <p:ph idx="1"/>
          </p:nvPr>
        </p:nvSpPr>
        <p:spPr>
          <a:xfrm>
            <a:off x="1254125" y="2306638"/>
            <a:ext cx="9409113" cy="2982912"/>
          </a:xfrm>
        </p:spPr>
        <p:txBody>
          <a:bodyPr/>
          <a:lstStyle/>
          <a:p>
            <a:pPr eaLnBrk="1"/>
            <a:r>
              <a:rPr sz="3600" smtClean="0">
                <a:latin typeface="Trebuchet MS" pitchFamily="34" charset="0"/>
              </a:rPr>
              <a:t>Nouveaux clients</a:t>
            </a:r>
          </a:p>
          <a:p>
            <a:pPr eaLnBrk="1"/>
            <a:r>
              <a:rPr sz="3600" smtClean="0">
                <a:latin typeface="Trebuchet MS" pitchFamily="34" charset="0"/>
              </a:rPr>
              <a:t>Part de marché accrue</a:t>
            </a:r>
          </a:p>
          <a:p>
            <a:pPr eaLnBrk="1"/>
            <a:r>
              <a:rPr sz="3600" smtClean="0">
                <a:latin typeface="Trebuchet MS" pitchFamily="34" charset="0"/>
              </a:rPr>
              <a:t>Hausse des ventes</a:t>
            </a:r>
          </a:p>
          <a:p>
            <a:pPr eaLnBrk="1"/>
            <a:r>
              <a:rPr sz="3600" smtClean="0">
                <a:latin typeface="Trebuchet MS" pitchFamily="34" charset="0"/>
              </a:rPr>
              <a:t>Meilleure performance financière</a:t>
            </a:r>
          </a:p>
        </p:txBody>
      </p:sp>
      <p:sp>
        <p:nvSpPr>
          <p:cNvPr id="79876"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79877"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79878"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13EB4639-95D7-451E-8155-C7F88A25D4C0}" type="slidenum">
              <a:rPr lang="en-US" sz="900">
                <a:solidFill>
                  <a:srgbClr val="5FCBEF"/>
                </a:solidFill>
                <a:latin typeface="Trebuchet MS" pitchFamily="34" charset="0"/>
              </a:rPr>
              <a:pPr algn="r" defTabSz="457200" eaLnBrk="1" hangingPunct="1"/>
              <a:t>70</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name="Slide25">
    <p:spTree>
      <p:nvGrpSpPr>
        <p:cNvPr id="1" name=""/>
        <p:cNvGrpSpPr/>
        <p:nvPr/>
      </p:nvGrpSpPr>
      <p:grpSpPr>
        <a:xfrm>
          <a:off x="0" y="0"/>
          <a:ext cx="0" cy="0"/>
          <a:chOff x="0" y="0"/>
          <a:chExt cx="0" cy="0"/>
        </a:xfrm>
      </p:grpSpPr>
      <p:sp>
        <p:nvSpPr>
          <p:cNvPr id="80898" name="Titre 1"/>
          <p:cNvSpPr txBox="1">
            <a:spLocks noGrp="1"/>
          </p:cNvSpPr>
          <p:nvPr>
            <p:ph type="title"/>
          </p:nvPr>
        </p:nvSpPr>
        <p:spPr>
          <a:xfrm>
            <a:off x="677863" y="0"/>
            <a:ext cx="8596312" cy="576263"/>
          </a:xfrm>
        </p:spPr>
        <p:txBody>
          <a:bodyPr anchorCtr="1"/>
          <a:lstStyle/>
          <a:p>
            <a:pPr algn="ctr" eaLnBrk="1"/>
            <a:r>
              <a:rPr sz="2900" b="1" smtClean="0">
                <a:latin typeface="Trebuchet MS" pitchFamily="34" charset="0"/>
              </a:rPr>
              <a:t>Plan du cours </a:t>
            </a:r>
            <a:r>
              <a:rPr sz="2300" b="1" smtClean="0">
                <a:latin typeface="Trebuchet MS" pitchFamily="34" charset="0"/>
              </a:rPr>
              <a:t>(suite)</a:t>
            </a:r>
            <a:endParaRPr sz="2900" smtClean="0">
              <a:latin typeface="Trebuchet MS" pitchFamily="34" charset="0"/>
            </a:endParaRPr>
          </a:p>
        </p:txBody>
      </p:sp>
      <p:sp>
        <p:nvSpPr>
          <p:cNvPr id="3" name="Espace réservé du contenu 2"/>
          <p:cNvSpPr txBox="1">
            <a:spLocks noGrp="1"/>
          </p:cNvSpPr>
          <p:nvPr>
            <p:ph idx="1"/>
          </p:nvPr>
        </p:nvSpPr>
        <p:spPr>
          <a:xfrm>
            <a:off x="2420938" y="731838"/>
            <a:ext cx="7229475" cy="5689600"/>
          </a:xfrm>
        </p:spPr>
        <p:txBody>
          <a:bodyPr>
            <a:noAutofit/>
          </a:bodyPr>
          <a:lstStyle/>
          <a:p>
            <a:pPr marL="0" indent="0" eaLnBrk="1" fontAlgn="auto">
              <a:spcAft>
                <a:spcPts val="0"/>
              </a:spcAft>
              <a:buFont typeface="Wingdings 3"/>
              <a:buNone/>
              <a:defRPr/>
            </a:pPr>
            <a:r>
              <a:rPr sz="2000" b="1" smtClean="0"/>
              <a:t>		PARTIE 1 : GENERALITE</a:t>
            </a:r>
            <a:endParaRPr sz="2000" smtClean="0"/>
          </a:p>
          <a:p>
            <a:pPr eaLnBrk="1" fontAlgn="auto">
              <a:spcAft>
                <a:spcPts val="0"/>
              </a:spcAft>
              <a:buFont typeface="Wingdings 3"/>
              <a:buChar char=""/>
              <a:defRPr/>
            </a:pPr>
            <a:r>
              <a:rPr sz="2000" smtClean="0"/>
              <a:t>Chapitre 1 : Historique de la Qualité </a:t>
            </a:r>
          </a:p>
          <a:p>
            <a:pPr eaLnBrk="1" fontAlgn="auto">
              <a:spcAft>
                <a:spcPts val="0"/>
              </a:spcAft>
              <a:buFont typeface="Wingdings 3"/>
              <a:buChar char=""/>
              <a:defRPr/>
            </a:pPr>
            <a:r>
              <a:rPr sz="2000" smtClean="0"/>
              <a:t>Chapitre 2 : Définition des concepts</a:t>
            </a:r>
          </a:p>
          <a:p>
            <a:pPr eaLnBrk="1" fontAlgn="auto">
              <a:spcAft>
                <a:spcPts val="0"/>
              </a:spcAft>
              <a:buFont typeface="Wingdings 3"/>
              <a:buChar char=""/>
              <a:defRPr/>
            </a:pPr>
            <a:r>
              <a:rPr sz="2000" smtClean="0"/>
              <a:t>Chapitre 3 : Les principes de la Qualité</a:t>
            </a:r>
          </a:p>
          <a:p>
            <a:pPr eaLnBrk="1" fontAlgn="auto">
              <a:spcAft>
                <a:spcPts val="0"/>
              </a:spcAft>
              <a:buFont typeface="Wingdings 3"/>
              <a:buChar char=""/>
              <a:defRPr/>
            </a:pPr>
            <a:r>
              <a:rPr sz="2000" smtClean="0"/>
              <a:t>Chapitre 4 : Les enjeux de la Qualité</a:t>
            </a:r>
          </a:p>
          <a:p>
            <a:pPr marL="0" indent="0" eaLnBrk="1" fontAlgn="auto">
              <a:spcAft>
                <a:spcPts val="0"/>
              </a:spcAft>
              <a:buFont typeface="Wingdings 3"/>
              <a:buNone/>
              <a:defRPr/>
            </a:pPr>
            <a:endParaRPr sz="2000" b="1" smtClean="0"/>
          </a:p>
          <a:p>
            <a:pPr marL="0" indent="0" eaLnBrk="1" fontAlgn="auto">
              <a:spcAft>
                <a:spcPts val="0"/>
              </a:spcAft>
              <a:buFont typeface="Wingdings 3"/>
              <a:buNone/>
              <a:defRPr/>
            </a:pPr>
            <a:r>
              <a:rPr sz="2000" b="1" smtClean="0"/>
              <a:t>		PARTIE II : LA DEMARCHE QUALITE</a:t>
            </a:r>
            <a:endParaRPr sz="2000" smtClean="0"/>
          </a:p>
          <a:p>
            <a:pPr eaLnBrk="1" fontAlgn="auto">
              <a:spcAft>
                <a:spcPts val="0"/>
              </a:spcAft>
              <a:buFont typeface="Wingdings 3"/>
              <a:buChar char=""/>
              <a:defRPr/>
            </a:pPr>
            <a:r>
              <a:rPr sz="2800" smtClean="0"/>
              <a:t>Chapitre 1 : Définition et structuration</a:t>
            </a:r>
          </a:p>
          <a:p>
            <a:pPr eaLnBrk="1" fontAlgn="auto">
              <a:spcAft>
                <a:spcPts val="0"/>
              </a:spcAft>
              <a:buFont typeface="Wingdings 3"/>
              <a:buChar char=""/>
              <a:defRPr/>
            </a:pPr>
            <a:r>
              <a:rPr sz="2000" smtClean="0"/>
              <a:t>Chapitre 2 : Mise en œuvre de la démarche Qualité</a:t>
            </a:r>
          </a:p>
          <a:p>
            <a:pPr marL="0" indent="0" eaLnBrk="1" fontAlgn="auto">
              <a:spcAft>
                <a:spcPts val="0"/>
              </a:spcAft>
              <a:buFont typeface="Wingdings 3"/>
              <a:buNone/>
              <a:defRPr/>
            </a:pPr>
            <a:endParaRPr sz="2000" smtClean="0"/>
          </a:p>
          <a:p>
            <a:pPr marL="0" indent="0" eaLnBrk="1" fontAlgn="auto">
              <a:spcAft>
                <a:spcPts val="0"/>
              </a:spcAft>
              <a:buFont typeface="Wingdings 3"/>
              <a:buNone/>
              <a:defRPr/>
            </a:pPr>
            <a:r>
              <a:rPr sz="2000" b="1" smtClean="0"/>
              <a:t>		PARTIE III : LA NORME ISO 9001 ET CERTIFICATION</a:t>
            </a:r>
            <a:endParaRPr sz="2000" smtClean="0"/>
          </a:p>
          <a:p>
            <a:pPr eaLnBrk="1" fontAlgn="auto">
              <a:spcAft>
                <a:spcPts val="0"/>
              </a:spcAft>
              <a:buFont typeface="Wingdings 3"/>
              <a:buChar char=""/>
              <a:defRPr/>
            </a:pPr>
            <a:r>
              <a:rPr sz="2000" smtClean="0"/>
              <a:t>Chapitre 1 : La norme ISO 9001</a:t>
            </a:r>
          </a:p>
          <a:p>
            <a:pPr eaLnBrk="1" fontAlgn="auto">
              <a:spcAft>
                <a:spcPts val="0"/>
              </a:spcAft>
              <a:buFont typeface="Wingdings 3"/>
              <a:buChar char=""/>
              <a:defRPr/>
            </a:pPr>
            <a:r>
              <a:rPr sz="2000" smtClean="0"/>
              <a:t>Chapitre 2 : Le processus de certification </a:t>
            </a:r>
          </a:p>
          <a:p>
            <a:pPr eaLnBrk="1" fontAlgn="auto">
              <a:spcAft>
                <a:spcPts val="0"/>
              </a:spcAft>
              <a:buFont typeface="Wingdings 3"/>
              <a:buChar char=""/>
              <a:defRPr/>
            </a:pPr>
            <a:endParaRPr sz="2000" smtClean="0"/>
          </a:p>
        </p:txBody>
      </p:sp>
      <p:sp>
        <p:nvSpPr>
          <p:cNvPr id="80900" name="Rectangle 3"/>
          <p:cNvSpPr>
            <a:spLocks noChangeArrowheads="1"/>
          </p:cNvSpPr>
          <p:nvPr/>
        </p:nvSpPr>
        <p:spPr bwMode="auto">
          <a:xfrm>
            <a:off x="2420938" y="4305300"/>
            <a:ext cx="7229475" cy="2292350"/>
          </a:xfrm>
          <a:prstGeom prst="rect">
            <a:avLst/>
          </a:prstGeom>
          <a:solidFill>
            <a:srgbClr val="D9D9D9">
              <a:alpha val="74117"/>
            </a:srgbClr>
          </a:solidFill>
          <a:ln w="9525">
            <a:noFill/>
            <a:miter lim="800000"/>
            <a:headEnd/>
            <a:tailEnd/>
          </a:ln>
        </p:spPr>
        <p:txBody>
          <a:bodyPr anchor="ctr" anchorCtr="1"/>
          <a:lstStyle/>
          <a:p>
            <a:pPr algn="ctr" eaLnBrk="1" hangingPunct="1"/>
            <a:endParaRPr lang="fr-FR">
              <a:solidFill>
                <a:srgbClr val="FFFFFF"/>
              </a:solidFill>
            </a:endParaRPr>
          </a:p>
        </p:txBody>
      </p:sp>
      <p:sp>
        <p:nvSpPr>
          <p:cNvPr id="80901" name="Rectangle 4"/>
          <p:cNvSpPr>
            <a:spLocks noChangeArrowheads="1"/>
          </p:cNvSpPr>
          <p:nvPr/>
        </p:nvSpPr>
        <p:spPr bwMode="auto">
          <a:xfrm>
            <a:off x="2420938" y="1168400"/>
            <a:ext cx="7229475" cy="1939925"/>
          </a:xfrm>
          <a:prstGeom prst="rect">
            <a:avLst/>
          </a:prstGeom>
          <a:solidFill>
            <a:srgbClr val="D9D9D9">
              <a:alpha val="74117"/>
            </a:srgbClr>
          </a:solidFill>
          <a:ln w="9525">
            <a:noFill/>
            <a:miter lim="800000"/>
            <a:headEnd/>
            <a:tailEnd/>
          </a:ln>
        </p:spPr>
        <p:txBody>
          <a:bodyPr anchor="ctr" anchorCtr="1"/>
          <a:lstStyle/>
          <a:p>
            <a:pPr algn="ctr" eaLnBrk="1" hangingPunct="1"/>
            <a:endParaRPr lang="fr-FR">
              <a:solidFill>
                <a:srgbClr val="FFFFFF"/>
              </a:solidFill>
            </a:endParaRPr>
          </a:p>
        </p:txBody>
      </p:sp>
      <p:sp>
        <p:nvSpPr>
          <p:cNvPr id="80902"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80903"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986715C5-06B2-4ECB-A847-48B03023A2F1}" type="slidenum">
              <a:rPr lang="en-US" sz="900">
                <a:solidFill>
                  <a:srgbClr val="5FCBEF"/>
                </a:solidFill>
                <a:latin typeface="Trebuchet MS" pitchFamily="34" charset="0"/>
              </a:rPr>
              <a:pPr algn="r" defTabSz="457200" eaLnBrk="1" hangingPunct="1"/>
              <a:t>71</a:t>
            </a:fld>
            <a:endParaRPr lang="en-US" sz="900">
              <a:solidFill>
                <a:srgbClr val="5FCBEF"/>
              </a:solidFill>
              <a:latin typeface="Trebuchet MS" pitchFamily="34" charset="0"/>
            </a:endParaRPr>
          </a:p>
        </p:txBody>
      </p:sp>
      <p:sp>
        <p:nvSpPr>
          <p:cNvPr id="80904" name="Espace réservé du pied de page 7"/>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80905" name="Espace réservé du pied de page 9"/>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80906" name="Espace réservé du numéro de diapositive 10"/>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877B71E7-3896-4411-8B2D-D485A685C508}" type="slidenum">
              <a:rPr lang="en-US" sz="900">
                <a:solidFill>
                  <a:srgbClr val="5FCBEF"/>
                </a:solidFill>
                <a:latin typeface="Trebuchet MS" pitchFamily="34" charset="0"/>
              </a:rPr>
              <a:pPr algn="r" defTabSz="457200" eaLnBrk="1" hangingPunct="1"/>
              <a:t>71</a:t>
            </a:fld>
            <a:endParaRPr lang="en-US" sz="900">
              <a:solidFill>
                <a:srgbClr val="5FCBEF"/>
              </a:solidFill>
              <a:latin typeface="Trebuchet MS" pitchFamily="34" charset="0"/>
            </a:endParaRPr>
          </a:p>
        </p:txBody>
      </p:sp>
    </p:spTree>
  </p:cSld>
  <p:clrMapOvr>
    <a:masterClrMapping/>
  </p:clrMapOvr>
  <p:transition spd="slow"/>
</p:sld>
</file>

<file path=ppt/slides/slide72.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sp>
        <p:nvSpPr>
          <p:cNvPr id="81922" name="Titre 1"/>
          <p:cNvSpPr txBox="1">
            <a:spLocks noGrp="1"/>
          </p:cNvSpPr>
          <p:nvPr>
            <p:ph type="title"/>
          </p:nvPr>
        </p:nvSpPr>
        <p:spPr>
          <a:xfrm>
            <a:off x="677863" y="369888"/>
            <a:ext cx="8596312" cy="600075"/>
          </a:xfrm>
        </p:spPr>
        <p:txBody>
          <a:bodyPr/>
          <a:lstStyle/>
          <a:p>
            <a:pPr eaLnBrk="1"/>
            <a:r>
              <a:rPr sz="3200" smtClean="0">
                <a:latin typeface="Trebuchet MS" pitchFamily="34" charset="0"/>
              </a:rPr>
              <a:t>Chapitre 1 : Définition et structuration</a:t>
            </a:r>
          </a:p>
        </p:txBody>
      </p:sp>
      <p:sp>
        <p:nvSpPr>
          <p:cNvPr id="3" name="Espace réservé du contenu 2"/>
          <p:cNvSpPr txBox="1">
            <a:spLocks noGrp="1"/>
          </p:cNvSpPr>
          <p:nvPr>
            <p:ph idx="1"/>
          </p:nvPr>
        </p:nvSpPr>
        <p:spPr>
          <a:xfrm>
            <a:off x="409575" y="1512888"/>
            <a:ext cx="10169525" cy="1779587"/>
          </a:xfrm>
        </p:spPr>
        <p:txBody>
          <a:bodyPr/>
          <a:lstStyle/>
          <a:p>
            <a:pPr marL="457200" lvl="1" indent="0" algn="ctr" eaLnBrk="1">
              <a:buFont typeface="Wingdings 3" pitchFamily="18" charset="2"/>
              <a:buNone/>
            </a:pPr>
            <a:r>
              <a:rPr sz="2400" b="1" u="sng" smtClean="0">
                <a:latin typeface="Trebuchet MS" pitchFamily="34" charset="0"/>
              </a:rPr>
              <a:t>Démarche qualité</a:t>
            </a:r>
            <a:endParaRPr sz="2000" b="1" u="sng" smtClean="0">
              <a:latin typeface="Trebuchet MS" pitchFamily="34" charset="0"/>
            </a:endParaRPr>
          </a:p>
          <a:p>
            <a:pPr eaLnBrk="1"/>
            <a:r>
              <a:rPr sz="2800" smtClean="0">
                <a:latin typeface="Trebuchet MS" pitchFamily="34" charset="0"/>
              </a:rPr>
              <a:t>La démarche qualité est un état d'esprit qui part de la direction comme décision stratégique prioritaire et s'étend à l'ensemble du personnel. </a:t>
            </a:r>
          </a:p>
        </p:txBody>
      </p:sp>
      <p:sp>
        <p:nvSpPr>
          <p:cNvPr id="81924"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81925"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D3C75312-89CD-402B-BE6F-BC062FBD31BD}" type="slidenum">
              <a:rPr lang="en-US" sz="900">
                <a:solidFill>
                  <a:srgbClr val="5FCBEF"/>
                </a:solidFill>
                <a:latin typeface="Trebuchet MS" pitchFamily="34" charset="0"/>
              </a:rPr>
              <a:pPr algn="r" defTabSz="457200" eaLnBrk="1" hangingPunct="1"/>
              <a:t>72</a:t>
            </a:fld>
            <a:endParaRPr lang="en-US" sz="900">
              <a:solidFill>
                <a:srgbClr val="5FCBEF"/>
              </a:solidFill>
              <a:latin typeface="Trebuchet MS" pitchFamily="34" charset="0"/>
            </a:endParaRPr>
          </a:p>
        </p:txBody>
      </p:sp>
      <p:sp>
        <p:nvSpPr>
          <p:cNvPr id="6" name="Espace réservé du contenu 2"/>
          <p:cNvSpPr txBox="1">
            <a:spLocks noChangeArrowheads="1"/>
          </p:cNvSpPr>
          <p:nvPr/>
        </p:nvSpPr>
        <p:spPr bwMode="auto">
          <a:xfrm>
            <a:off x="311150" y="3575050"/>
            <a:ext cx="9901238" cy="1404938"/>
          </a:xfrm>
          <a:prstGeom prst="rect">
            <a:avLst/>
          </a:prstGeom>
          <a:noFill/>
          <a:ln w="9525">
            <a:noFill/>
            <a:miter lim="800000"/>
            <a:headEnd/>
            <a:tailEnd/>
          </a:ln>
        </p:spPr>
        <p:txBody>
          <a:bodyPr/>
          <a:lstStyle/>
          <a:p>
            <a:pPr marL="342900" indent="-342900" defTabSz="457200" eaLnBrk="1" hangingPunct="1">
              <a:spcBef>
                <a:spcPts val="1000"/>
              </a:spcBef>
              <a:buClr>
                <a:srgbClr val="5FCBEF"/>
              </a:buClr>
              <a:buSzPct val="80000"/>
              <a:buFont typeface="Wingdings 3" pitchFamily="18" charset="2"/>
              <a:buChar char=""/>
            </a:pPr>
            <a:r>
              <a:rPr lang="fr-FR" sz="2800">
                <a:solidFill>
                  <a:srgbClr val="404040"/>
                </a:solidFill>
                <a:latin typeface="Trebuchet MS" pitchFamily="34" charset="0"/>
              </a:rPr>
              <a:t>La direction définit la politique qualité, dans laquelle sont fixés les objectifs qualité, qui sont applicables à toutes les activités. </a:t>
            </a:r>
          </a:p>
        </p:txBody>
      </p:sp>
      <p:sp>
        <p:nvSpPr>
          <p:cNvPr id="7" name="Espace réservé du contenu 2"/>
          <p:cNvSpPr txBox="1">
            <a:spLocks noChangeArrowheads="1"/>
          </p:cNvSpPr>
          <p:nvPr/>
        </p:nvSpPr>
        <p:spPr bwMode="auto">
          <a:xfrm>
            <a:off x="185738" y="5106988"/>
            <a:ext cx="11223625" cy="908050"/>
          </a:xfrm>
          <a:prstGeom prst="rect">
            <a:avLst/>
          </a:prstGeom>
          <a:noFill/>
          <a:ln w="9525">
            <a:noFill/>
            <a:miter lim="800000"/>
            <a:headEnd/>
            <a:tailEnd/>
          </a:ln>
        </p:spPr>
        <p:txBody>
          <a:bodyPr anchorCtr="1"/>
          <a:lstStyle/>
          <a:p>
            <a:pPr marL="342900" indent="-342900" algn="ctr" defTabSz="457200" eaLnBrk="1" hangingPunct="1">
              <a:spcBef>
                <a:spcPts val="1000"/>
              </a:spcBef>
              <a:buClr>
                <a:srgbClr val="5FCBEF"/>
              </a:buClr>
              <a:buSzPct val="80000"/>
              <a:buFont typeface="Wingdings 3" pitchFamily="18" charset="2"/>
              <a:buChar char=""/>
            </a:pPr>
            <a:r>
              <a:rPr lang="fr-FR" sz="2400" b="1">
                <a:solidFill>
                  <a:srgbClr val="FF0000"/>
                </a:solidFill>
                <a:latin typeface="Trebuchet MS" pitchFamily="34" charset="0"/>
              </a:rPr>
              <a:t>L'outil utilisé pour atteindre les objectifs est le système qualité. Le concept de prévention est généralisé.</a:t>
            </a:r>
            <a:endParaRPr lang="fr-FR" sz="3600" b="1">
              <a:solidFill>
                <a:srgbClr val="FF0000"/>
              </a:solidFill>
              <a:latin typeface="Trebuchet MS" pitchFamily="34" charset="0"/>
            </a:endParaRPr>
          </a:p>
        </p:txBody>
      </p:sp>
      <p:sp>
        <p:nvSpPr>
          <p:cNvPr id="81928" name="Titre 1"/>
          <p:cNvSpPr txBox="1">
            <a:spLocks noChangeArrowheads="1"/>
          </p:cNvSpPr>
          <p:nvPr/>
        </p:nvSpPr>
        <p:spPr bwMode="auto">
          <a:xfrm>
            <a:off x="2647950" y="990600"/>
            <a:ext cx="2355850" cy="479425"/>
          </a:xfrm>
          <a:prstGeom prst="rect">
            <a:avLst/>
          </a:prstGeom>
          <a:noFill/>
          <a:ln w="9525">
            <a:noFill/>
            <a:miter lim="800000"/>
            <a:headEnd/>
            <a:tailEnd/>
          </a:ln>
        </p:spPr>
        <p:txBody>
          <a:bodyPr/>
          <a:lstStyle/>
          <a:p>
            <a:pPr defTabSz="457200" eaLnBrk="1" hangingPunct="1">
              <a:lnSpc>
                <a:spcPct val="90000"/>
              </a:lnSpc>
            </a:pPr>
            <a:r>
              <a:rPr lang="fr-FR" sz="2800">
                <a:solidFill>
                  <a:srgbClr val="5FCBEF"/>
                </a:solidFill>
                <a:latin typeface="Trebuchet MS" pitchFamily="34" charset="0"/>
              </a:rPr>
              <a:t>1- Définition</a:t>
            </a:r>
          </a:p>
        </p:txBody>
      </p:sp>
      <p:sp>
        <p:nvSpPr>
          <p:cNvPr id="81929" name="Espace réservé du pied de page 8"/>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81930" name="Espace réservé du pied de page 10"/>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81931" name="Espace réservé du numéro de diapositive 11"/>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48AA4AF2-60B6-4A83-8D7C-F7CA41E33AB0}" type="slidenum">
              <a:rPr lang="en-US" sz="900">
                <a:solidFill>
                  <a:srgbClr val="5FCBEF"/>
                </a:solidFill>
                <a:latin typeface="Trebuchet MS" pitchFamily="34" charset="0"/>
              </a:rPr>
              <a:pPr algn="r" defTabSz="457200" eaLnBrk="1" hangingPunct="1"/>
              <a:t>72</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73.xml><?xml version="1.0" encoding="utf-8"?>
<p:sld xmlns:a="http://schemas.openxmlformats.org/drawingml/2006/main" xmlns:r="http://schemas.openxmlformats.org/officeDocument/2006/relationships" xmlns:p="http://schemas.openxmlformats.org/presentationml/2006/main">
  <p:cSld name="Slide93">
    <p:spTree>
      <p:nvGrpSpPr>
        <p:cNvPr id="1" name=""/>
        <p:cNvGrpSpPr/>
        <p:nvPr/>
      </p:nvGrpSpPr>
      <p:grpSpPr>
        <a:xfrm>
          <a:off x="0" y="0"/>
          <a:ext cx="0" cy="0"/>
          <a:chOff x="0" y="0"/>
          <a:chExt cx="0" cy="0"/>
        </a:xfrm>
      </p:grpSpPr>
      <p:sp>
        <p:nvSpPr>
          <p:cNvPr id="82946" name="Titre 1"/>
          <p:cNvSpPr txBox="1">
            <a:spLocks noGrp="1"/>
          </p:cNvSpPr>
          <p:nvPr>
            <p:ph type="title"/>
          </p:nvPr>
        </p:nvSpPr>
        <p:spPr>
          <a:xfrm>
            <a:off x="677863" y="369888"/>
            <a:ext cx="8596312" cy="600075"/>
          </a:xfrm>
        </p:spPr>
        <p:txBody>
          <a:bodyPr/>
          <a:lstStyle/>
          <a:p>
            <a:pPr eaLnBrk="1"/>
            <a:r>
              <a:rPr sz="3200" smtClean="0">
                <a:latin typeface="Trebuchet MS" pitchFamily="34" charset="0"/>
              </a:rPr>
              <a:t>Chapitre 1 : Définition et structuration</a:t>
            </a:r>
          </a:p>
        </p:txBody>
      </p:sp>
      <p:sp>
        <p:nvSpPr>
          <p:cNvPr id="3" name="Espace réservé du contenu 2"/>
          <p:cNvSpPr txBox="1">
            <a:spLocks noGrp="1"/>
          </p:cNvSpPr>
          <p:nvPr>
            <p:ph idx="1"/>
          </p:nvPr>
        </p:nvSpPr>
        <p:spPr>
          <a:xfrm>
            <a:off x="455613" y="1546225"/>
            <a:ext cx="10844212" cy="2549525"/>
          </a:xfrm>
        </p:spPr>
        <p:txBody>
          <a:bodyPr/>
          <a:lstStyle/>
          <a:p>
            <a:pPr marL="457200" lvl="1" indent="0" algn="ctr" eaLnBrk="1">
              <a:buFont typeface="Wingdings 3" pitchFamily="18" charset="2"/>
              <a:buNone/>
            </a:pPr>
            <a:r>
              <a:rPr sz="2400" b="1" u="sng" smtClean="0">
                <a:latin typeface="Trebuchet MS" pitchFamily="34" charset="0"/>
              </a:rPr>
              <a:t>Démarche qualité</a:t>
            </a:r>
            <a:endParaRPr sz="2000" b="1" u="sng" smtClean="0">
              <a:latin typeface="Trebuchet MS" pitchFamily="34" charset="0"/>
            </a:endParaRPr>
          </a:p>
          <a:p>
            <a:pPr eaLnBrk="1"/>
            <a:r>
              <a:rPr sz="2800" smtClean="0">
                <a:latin typeface="Trebuchet MS" pitchFamily="34" charset="0"/>
              </a:rPr>
              <a:t>La démarche qualité peut se définir aussi comme l’ensemble des actions que met en place une organisation pour assurer sa mission et atteindre la satisfaction du public (clients), dans une démarche d’amélioration continue du service.</a:t>
            </a:r>
            <a:br>
              <a:rPr sz="2800" smtClean="0">
                <a:latin typeface="Trebuchet MS" pitchFamily="34" charset="0"/>
              </a:rPr>
            </a:br>
            <a:endParaRPr sz="2800" smtClean="0">
              <a:latin typeface="Trebuchet MS" pitchFamily="34" charset="0"/>
            </a:endParaRPr>
          </a:p>
        </p:txBody>
      </p:sp>
      <p:sp>
        <p:nvSpPr>
          <p:cNvPr id="82948"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82949"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71DD3FE5-BFC7-4439-8AC3-A84AABD40847}" type="slidenum">
              <a:rPr lang="en-US" sz="900">
                <a:solidFill>
                  <a:srgbClr val="5FCBEF"/>
                </a:solidFill>
                <a:latin typeface="Trebuchet MS" pitchFamily="34" charset="0"/>
              </a:rPr>
              <a:pPr algn="r" defTabSz="457200" eaLnBrk="1" hangingPunct="1"/>
              <a:t>73</a:t>
            </a:fld>
            <a:endParaRPr lang="en-US" sz="900">
              <a:solidFill>
                <a:srgbClr val="5FCBEF"/>
              </a:solidFill>
              <a:latin typeface="Trebuchet MS" pitchFamily="34" charset="0"/>
            </a:endParaRPr>
          </a:p>
        </p:txBody>
      </p:sp>
      <p:sp>
        <p:nvSpPr>
          <p:cNvPr id="6" name="Espace réservé du contenu 2"/>
          <p:cNvSpPr txBox="1"/>
          <p:nvPr/>
        </p:nvSpPr>
        <p:spPr>
          <a:xfrm>
            <a:off x="342900" y="4171950"/>
            <a:ext cx="11071225" cy="2433638"/>
          </a:xfrm>
          <a:prstGeom prst="rect">
            <a:avLst/>
          </a:prstGeom>
          <a:noFill/>
          <a:ln cap="flat">
            <a:noFill/>
          </a:ln>
        </p:spPr>
        <p:txBody>
          <a:bodyPr/>
          <a:lstStyle/>
          <a:p>
            <a:pPr marL="342900" indent="-342900" defTabSz="457200" eaLnBrk="1" fontAlgn="auto" hangingPunct="1">
              <a:spcBef>
                <a:spcPts val="1000"/>
              </a:spcBef>
              <a:spcAft>
                <a:spcPts val="0"/>
              </a:spcAft>
              <a:buClr>
                <a:srgbClr val="5FCBEF"/>
              </a:buClr>
              <a:buSzPct val="80000"/>
              <a:buFont typeface="Wingdings 3"/>
              <a:buChar char=""/>
              <a:defRPr sz="1800" b="0" i="0" u="none" strike="noStrike" kern="0" cap="none" spc="0" baseline="0">
                <a:solidFill>
                  <a:srgbClr val="000000"/>
                </a:solidFill>
                <a:uFillTx/>
              </a:defRPr>
            </a:pPr>
            <a:r>
              <a:rPr lang="fr-FR" sz="2800" kern="0">
                <a:solidFill>
                  <a:srgbClr val="404040"/>
                </a:solidFill>
                <a:latin typeface="Trebuchet MS"/>
              </a:rPr>
              <a:t>On peut aussi définir la démarche qualité dans les services publics comme l’ensemble des actions que mène une organisation pour remplir sa mission et satisfaire ses clients(usagers). Elle vise à mettre en place une organisation et des processus qui lui permette d’orienter et de maitriser la qualité de ses activités.</a:t>
            </a:r>
            <a:r>
              <a:rPr lang="fr-FR" sz="2800">
                <a:solidFill>
                  <a:srgbClr val="000000"/>
                </a:solidFill>
                <a:latin typeface="Calibri"/>
              </a:rPr>
              <a:t/>
            </a:r>
            <a:br>
              <a:rPr lang="fr-FR" sz="2800">
                <a:solidFill>
                  <a:srgbClr val="000000"/>
                </a:solidFill>
                <a:latin typeface="Calibri"/>
              </a:rPr>
            </a:br>
            <a:endParaRPr lang="fr-FR" sz="2800">
              <a:solidFill>
                <a:srgbClr val="404040"/>
              </a:solidFill>
              <a:latin typeface="Trebuchet MS"/>
            </a:endParaRPr>
          </a:p>
        </p:txBody>
      </p:sp>
      <p:sp>
        <p:nvSpPr>
          <p:cNvPr id="82951" name="Titre 1"/>
          <p:cNvSpPr txBox="1">
            <a:spLocks noChangeArrowheads="1"/>
          </p:cNvSpPr>
          <p:nvPr/>
        </p:nvSpPr>
        <p:spPr bwMode="auto">
          <a:xfrm>
            <a:off x="2647950" y="990600"/>
            <a:ext cx="3875088" cy="479425"/>
          </a:xfrm>
          <a:prstGeom prst="rect">
            <a:avLst/>
          </a:prstGeom>
          <a:noFill/>
          <a:ln w="9525">
            <a:noFill/>
            <a:miter lim="800000"/>
            <a:headEnd/>
            <a:tailEnd/>
          </a:ln>
        </p:spPr>
        <p:txBody>
          <a:bodyPr/>
          <a:lstStyle/>
          <a:p>
            <a:pPr defTabSz="457200" eaLnBrk="1" hangingPunct="1">
              <a:lnSpc>
                <a:spcPct val="90000"/>
              </a:lnSpc>
            </a:pPr>
            <a:r>
              <a:rPr lang="fr-FR" sz="2800">
                <a:solidFill>
                  <a:srgbClr val="5FCBEF"/>
                </a:solidFill>
                <a:latin typeface="Trebuchet MS" pitchFamily="34" charset="0"/>
              </a:rPr>
              <a:t>1- Définition </a:t>
            </a:r>
            <a:r>
              <a:rPr lang="fr-FR">
                <a:solidFill>
                  <a:srgbClr val="5FCBEF"/>
                </a:solidFill>
                <a:latin typeface="Trebuchet MS" pitchFamily="34" charset="0"/>
              </a:rPr>
              <a:t>suite</a:t>
            </a:r>
          </a:p>
        </p:txBody>
      </p:sp>
      <p:sp>
        <p:nvSpPr>
          <p:cNvPr id="82952" name="Espace réservé du pied de page 10"/>
          <p:cNvSpPr txBox="1">
            <a:spLocks noChangeArrowheads="1"/>
          </p:cNvSpPr>
          <p:nvPr/>
        </p:nvSpPr>
        <p:spPr bwMode="auto">
          <a:xfrm>
            <a:off x="820738" y="63849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82953" name="Espace réservé du numéro de diapositive 11"/>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275B69DB-9217-4D4F-A432-31CEC06E6887}" type="slidenum">
              <a:rPr lang="en-US" sz="900">
                <a:solidFill>
                  <a:srgbClr val="5FCBEF"/>
                </a:solidFill>
                <a:latin typeface="Trebuchet MS" pitchFamily="34" charset="0"/>
              </a:rPr>
              <a:pPr algn="r" defTabSz="457200" eaLnBrk="1" hangingPunct="1"/>
              <a:t>73</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4.xml><?xml version="1.0" encoding="utf-8"?>
<p:sld xmlns:a="http://schemas.openxmlformats.org/drawingml/2006/main" xmlns:r="http://schemas.openxmlformats.org/officeDocument/2006/relationships" xmlns:p="http://schemas.openxmlformats.org/presentationml/2006/main">
  <p:cSld name="Slide18">
    <p:spTree>
      <p:nvGrpSpPr>
        <p:cNvPr id="1" name=""/>
        <p:cNvGrpSpPr/>
        <p:nvPr/>
      </p:nvGrpSpPr>
      <p:grpSpPr>
        <a:xfrm>
          <a:off x="0" y="0"/>
          <a:ext cx="0" cy="0"/>
          <a:chOff x="0" y="0"/>
          <a:chExt cx="0" cy="0"/>
        </a:xfrm>
      </p:grpSpPr>
      <p:sp>
        <p:nvSpPr>
          <p:cNvPr id="83970" name="Titre 1"/>
          <p:cNvSpPr txBox="1">
            <a:spLocks noGrp="1"/>
          </p:cNvSpPr>
          <p:nvPr>
            <p:ph type="title"/>
          </p:nvPr>
        </p:nvSpPr>
        <p:spPr>
          <a:xfrm>
            <a:off x="1125538" y="2944813"/>
            <a:ext cx="9217025" cy="993775"/>
          </a:xfrm>
        </p:spPr>
        <p:txBody>
          <a:bodyPr anchorCtr="1"/>
          <a:lstStyle/>
          <a:p>
            <a:pPr algn="ctr" eaLnBrk="1"/>
            <a:r>
              <a:rPr sz="4400" b="1" smtClean="0">
                <a:solidFill>
                  <a:srgbClr val="FF0000"/>
                </a:solidFill>
                <a:latin typeface="Trebuchet MS" pitchFamily="34" charset="0"/>
              </a:rPr>
              <a:t>Le prix s'oublie, la qualité reste</a:t>
            </a:r>
            <a:endParaRPr sz="4400" smtClean="0">
              <a:solidFill>
                <a:srgbClr val="FF0000"/>
              </a:solidFill>
              <a:latin typeface="Trebuchet MS" pitchFamily="34" charset="0"/>
            </a:endParaRPr>
          </a:p>
        </p:txBody>
      </p:sp>
      <p:sp>
        <p:nvSpPr>
          <p:cNvPr id="83971"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83972"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40D2263C-00C7-4EB9-9A8B-50EF385B885B}" type="slidenum">
              <a:rPr lang="en-US" sz="900">
                <a:solidFill>
                  <a:srgbClr val="5FCBEF"/>
                </a:solidFill>
                <a:latin typeface="Trebuchet MS" pitchFamily="34" charset="0"/>
              </a:rPr>
              <a:pPr algn="r" defTabSz="457200" eaLnBrk="1" hangingPunct="1"/>
              <a:t>74</a:t>
            </a:fld>
            <a:endParaRPr lang="en-US" sz="900">
              <a:solidFill>
                <a:srgbClr val="5FCBEF"/>
              </a:solidFill>
              <a:latin typeface="Trebuchet MS" pitchFamily="34" charset="0"/>
            </a:endParaRPr>
          </a:p>
        </p:txBody>
      </p:sp>
      <p:sp>
        <p:nvSpPr>
          <p:cNvPr id="83973" name="Espace réservé du pied de page 4"/>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83974" name="Espace réservé du pied de page 6"/>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83975" name="Espace réservé du numéro de diapositive 7"/>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BED285A6-46B8-4718-81CA-A690DB046EFE}" type="slidenum">
              <a:rPr lang="en-US" sz="900">
                <a:solidFill>
                  <a:srgbClr val="5FCBEF"/>
                </a:solidFill>
                <a:latin typeface="Trebuchet MS" pitchFamily="34" charset="0"/>
              </a:rPr>
              <a:pPr algn="r" defTabSz="457200" eaLnBrk="1" hangingPunct="1"/>
              <a:t>74</a:t>
            </a:fld>
            <a:endParaRPr lang="en-US" sz="900">
              <a:solidFill>
                <a:srgbClr val="5FCBEF"/>
              </a:solidFill>
              <a:latin typeface="Trebuchet MS" pitchFamily="34" charset="0"/>
            </a:endParaRPr>
          </a:p>
        </p:txBody>
      </p:sp>
    </p:spTree>
  </p:cSld>
  <p:clrMapOvr>
    <a:masterClrMapping/>
  </p:clrMapOvr>
  <p:transition spd="slow"/>
</p:sld>
</file>

<file path=ppt/slides/slide75.xml><?xml version="1.0" encoding="utf-8"?>
<p:sld xmlns:a="http://schemas.openxmlformats.org/drawingml/2006/main" xmlns:r="http://schemas.openxmlformats.org/officeDocument/2006/relationships" xmlns:p="http://schemas.openxmlformats.org/presentationml/2006/main">
  <p:cSld name="Slide94">
    <p:spTree>
      <p:nvGrpSpPr>
        <p:cNvPr id="1" name=""/>
        <p:cNvGrpSpPr/>
        <p:nvPr/>
      </p:nvGrpSpPr>
      <p:grpSpPr>
        <a:xfrm>
          <a:off x="0" y="0"/>
          <a:ext cx="0" cy="0"/>
          <a:chOff x="0" y="0"/>
          <a:chExt cx="0" cy="0"/>
        </a:xfrm>
      </p:grpSpPr>
      <p:sp>
        <p:nvSpPr>
          <p:cNvPr id="84994" name="Titre 1"/>
          <p:cNvSpPr txBox="1">
            <a:spLocks noGrp="1"/>
          </p:cNvSpPr>
          <p:nvPr>
            <p:ph type="title"/>
          </p:nvPr>
        </p:nvSpPr>
        <p:spPr>
          <a:xfrm>
            <a:off x="677863" y="384175"/>
            <a:ext cx="8596312" cy="600075"/>
          </a:xfrm>
        </p:spPr>
        <p:txBody>
          <a:bodyPr/>
          <a:lstStyle/>
          <a:p>
            <a:pPr eaLnBrk="1"/>
            <a:r>
              <a:rPr sz="3200" smtClean="0">
                <a:latin typeface="Trebuchet MS" pitchFamily="34" charset="0"/>
              </a:rPr>
              <a:t>Chapitre 1 : Définition et structuration</a:t>
            </a:r>
          </a:p>
        </p:txBody>
      </p:sp>
      <p:sp>
        <p:nvSpPr>
          <p:cNvPr id="3" name="Espace réservé du contenu 2"/>
          <p:cNvSpPr txBox="1">
            <a:spLocks noGrp="1"/>
          </p:cNvSpPr>
          <p:nvPr>
            <p:ph idx="1"/>
          </p:nvPr>
        </p:nvSpPr>
        <p:spPr>
          <a:xfrm>
            <a:off x="300038" y="1878013"/>
            <a:ext cx="10850562" cy="3949700"/>
          </a:xfrm>
        </p:spPr>
        <p:txBody>
          <a:bodyPr/>
          <a:lstStyle/>
          <a:p>
            <a:pPr marL="457200" lvl="1" indent="0" eaLnBrk="1">
              <a:buFont typeface="Wingdings 3" pitchFamily="18" charset="2"/>
              <a:buNone/>
            </a:pPr>
            <a:r>
              <a:rPr sz="2800" smtClean="0">
                <a:latin typeface="Trebuchet MS" pitchFamily="34" charset="0"/>
              </a:rPr>
              <a:t>Une démarche qualité a pour ambition l’amélioration permanente. Cette logique a été modélisée dans les années 1960 par l’un des pères fondateurs du management par la qualité, </a:t>
            </a:r>
            <a:r>
              <a:rPr sz="2800" b="1" smtClean="0">
                <a:latin typeface="Trebuchet MS" pitchFamily="34" charset="0"/>
              </a:rPr>
              <a:t>William Edwards Deming</a:t>
            </a:r>
            <a:r>
              <a:rPr sz="2800" smtClean="0">
                <a:latin typeface="Trebuchet MS" pitchFamily="34" charset="0"/>
              </a:rPr>
              <a:t>, statisticien américain.</a:t>
            </a:r>
          </a:p>
          <a:p>
            <a:pPr marL="457200" lvl="1" indent="0" eaLnBrk="1">
              <a:buFont typeface="Wingdings 3" pitchFamily="18" charset="2"/>
              <a:buNone/>
            </a:pPr>
            <a:r>
              <a:rPr sz="2800" smtClean="0">
                <a:latin typeface="Trebuchet MS" pitchFamily="34" charset="0"/>
              </a:rPr>
              <a:t/>
            </a:r>
            <a:br>
              <a:rPr sz="2800" smtClean="0">
                <a:latin typeface="Trebuchet MS" pitchFamily="34" charset="0"/>
              </a:rPr>
            </a:br>
            <a:r>
              <a:rPr sz="2800" smtClean="0">
                <a:latin typeface="Trebuchet MS" pitchFamily="34" charset="0"/>
              </a:rPr>
              <a:t>La « Roue de Deming » reproduite ci-dessous schématise la démarche qualité en un plan nommé aussi « </a:t>
            </a:r>
            <a:r>
              <a:rPr sz="2800" b="1" smtClean="0">
                <a:latin typeface="Trebuchet MS" pitchFamily="34" charset="0"/>
              </a:rPr>
              <a:t>PDCA </a:t>
            </a:r>
            <a:r>
              <a:rPr sz="2800" smtClean="0">
                <a:latin typeface="Trebuchet MS" pitchFamily="34" charset="0"/>
              </a:rPr>
              <a:t>» </a:t>
            </a:r>
          </a:p>
          <a:p>
            <a:pPr marL="457200" lvl="1" indent="0" eaLnBrk="1">
              <a:buFont typeface="Wingdings 3" pitchFamily="18" charset="2"/>
              <a:buNone/>
            </a:pPr>
            <a:r>
              <a:rPr sz="2800" smtClean="0">
                <a:latin typeface="Trebuchet MS" pitchFamily="34" charset="0"/>
              </a:rPr>
              <a:t>( Plan, Do, Check, Act)</a:t>
            </a:r>
          </a:p>
        </p:txBody>
      </p:sp>
      <p:sp>
        <p:nvSpPr>
          <p:cNvPr id="84996"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7D673FCB-D3DC-4A9A-AFB8-2386CCD5942B}" type="slidenum">
              <a:rPr lang="en-US" sz="900">
                <a:solidFill>
                  <a:srgbClr val="5FCBEF"/>
                </a:solidFill>
                <a:latin typeface="Trebuchet MS" pitchFamily="34" charset="0"/>
              </a:rPr>
              <a:pPr algn="r" defTabSz="457200" eaLnBrk="1" hangingPunct="1"/>
              <a:t>75</a:t>
            </a:fld>
            <a:endParaRPr lang="en-US" sz="900">
              <a:solidFill>
                <a:srgbClr val="5FCBEF"/>
              </a:solidFill>
              <a:latin typeface="Trebuchet MS" pitchFamily="34" charset="0"/>
            </a:endParaRPr>
          </a:p>
        </p:txBody>
      </p:sp>
      <p:sp>
        <p:nvSpPr>
          <p:cNvPr id="84997" name="Espace réservé du pied de page 10"/>
          <p:cNvSpPr txBox="1">
            <a:spLocks noChangeArrowheads="1"/>
          </p:cNvSpPr>
          <p:nvPr/>
        </p:nvSpPr>
        <p:spPr bwMode="auto">
          <a:xfrm>
            <a:off x="677863" y="6224588"/>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84998" name="Espace réservé du numéro de diapositive 11"/>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394B58EB-6224-4FE2-ADE5-4BAADE253689}" type="slidenum">
              <a:rPr lang="en-US" sz="900">
                <a:solidFill>
                  <a:srgbClr val="5FCBEF"/>
                </a:solidFill>
                <a:latin typeface="Trebuchet MS" pitchFamily="34" charset="0"/>
              </a:rPr>
              <a:pPr algn="r" defTabSz="457200" eaLnBrk="1" hangingPunct="1"/>
              <a:t>75</a:t>
            </a:fld>
            <a:endParaRPr lang="en-US" sz="900">
              <a:solidFill>
                <a:srgbClr val="5FCBEF"/>
              </a:solidFill>
              <a:latin typeface="Trebuchet MS" pitchFamily="34" charset="0"/>
            </a:endParaRPr>
          </a:p>
        </p:txBody>
      </p:sp>
      <p:sp>
        <p:nvSpPr>
          <p:cNvPr id="84999" name="Titre 1"/>
          <p:cNvSpPr txBox="1">
            <a:spLocks noChangeArrowheads="1"/>
          </p:cNvSpPr>
          <p:nvPr/>
        </p:nvSpPr>
        <p:spPr bwMode="auto">
          <a:xfrm>
            <a:off x="2981325" y="1081088"/>
            <a:ext cx="2840038" cy="544512"/>
          </a:xfrm>
          <a:prstGeom prst="rect">
            <a:avLst/>
          </a:prstGeom>
          <a:noFill/>
          <a:ln w="9525">
            <a:noFill/>
            <a:miter lim="800000"/>
            <a:headEnd/>
            <a:tailEnd/>
          </a:ln>
        </p:spPr>
        <p:txBody>
          <a:bodyPr/>
          <a:lstStyle/>
          <a:p>
            <a:pPr defTabSz="457200" eaLnBrk="1" hangingPunct="1"/>
            <a:r>
              <a:rPr lang="fr-FR" sz="2800">
                <a:solidFill>
                  <a:srgbClr val="5FCBEF"/>
                </a:solidFill>
                <a:latin typeface="Trebuchet MS" pitchFamily="34" charset="0"/>
              </a:rPr>
              <a:t>2- Structuration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name="Slide48">
    <p:spTree>
      <p:nvGrpSpPr>
        <p:cNvPr id="1" name=""/>
        <p:cNvGrpSpPr/>
        <p:nvPr/>
      </p:nvGrpSpPr>
      <p:grpSpPr>
        <a:xfrm>
          <a:off x="0" y="0"/>
          <a:ext cx="0" cy="0"/>
          <a:chOff x="0" y="0"/>
          <a:chExt cx="0" cy="0"/>
        </a:xfrm>
      </p:grpSpPr>
      <p:sp>
        <p:nvSpPr>
          <p:cNvPr id="2" name="Espace réservé du contenu 2"/>
          <p:cNvSpPr txBox="1">
            <a:spLocks noGrp="1"/>
          </p:cNvSpPr>
          <p:nvPr>
            <p:ph idx="1"/>
          </p:nvPr>
        </p:nvSpPr>
        <p:spPr>
          <a:xfrm>
            <a:off x="747713" y="1570038"/>
            <a:ext cx="10450512" cy="4943475"/>
          </a:xfrm>
        </p:spPr>
        <p:txBody>
          <a:bodyPr>
            <a:noAutofit/>
          </a:bodyPr>
          <a:lstStyle/>
          <a:p>
            <a:pPr eaLnBrk="1" fontAlgn="auto">
              <a:spcAft>
                <a:spcPts val="0"/>
              </a:spcAft>
              <a:buFont typeface="Wingdings 3"/>
              <a:buChar char=""/>
              <a:defRPr/>
            </a:pPr>
            <a:r>
              <a:rPr sz="2400" b="1" u="sng" smtClean="0"/>
              <a:t>Plan</a:t>
            </a:r>
            <a:r>
              <a:rPr sz="2400" smtClean="0"/>
              <a:t> - </a:t>
            </a:r>
            <a:r>
              <a:rPr sz="2400" b="1" smtClean="0"/>
              <a:t>Planifier</a:t>
            </a:r>
            <a:r>
              <a:rPr sz="2400" smtClean="0"/>
              <a:t>, définir et établir la stratégie, les clients, la politique, les ressources, la documentation, les objectifs, les produits, les processus, les formations, délais à ne pas dépasser.</a:t>
            </a:r>
          </a:p>
          <a:p>
            <a:pPr eaLnBrk="1" fontAlgn="auto">
              <a:spcAft>
                <a:spcPts val="0"/>
              </a:spcAft>
              <a:buFont typeface="Wingdings 3"/>
              <a:buChar char=""/>
              <a:defRPr/>
            </a:pPr>
            <a:endParaRPr sz="900" smtClean="0"/>
          </a:p>
          <a:p>
            <a:pPr eaLnBrk="1" fontAlgn="auto">
              <a:spcAft>
                <a:spcPts val="0"/>
              </a:spcAft>
              <a:buFont typeface="Wingdings 3"/>
              <a:buChar char=""/>
              <a:defRPr/>
            </a:pPr>
            <a:r>
              <a:rPr sz="2400" b="1" u="sng" smtClean="0"/>
              <a:t>Do </a:t>
            </a:r>
            <a:r>
              <a:rPr sz="2400" smtClean="0"/>
              <a:t>- </a:t>
            </a:r>
            <a:r>
              <a:rPr sz="2400" b="1" smtClean="0"/>
              <a:t>Dérouler, </a:t>
            </a:r>
            <a:r>
              <a:rPr sz="2400" smtClean="0"/>
              <a:t>mettre en œuvre les plans d’actions, les processus, les indicateurs, réaliser le produit ou le service.</a:t>
            </a:r>
          </a:p>
          <a:p>
            <a:pPr eaLnBrk="1" fontAlgn="auto">
              <a:spcAft>
                <a:spcPts val="0"/>
              </a:spcAft>
              <a:buFont typeface="Wingdings 3"/>
              <a:buChar char=""/>
              <a:defRPr/>
            </a:pPr>
            <a:endParaRPr sz="900" smtClean="0"/>
          </a:p>
          <a:p>
            <a:pPr eaLnBrk="1" fontAlgn="auto">
              <a:spcAft>
                <a:spcPts val="0"/>
              </a:spcAft>
              <a:buFont typeface="Wingdings 3"/>
              <a:buChar char=""/>
              <a:defRPr/>
            </a:pPr>
            <a:r>
              <a:rPr sz="2400" b="1" u="sng" smtClean="0"/>
              <a:t>Check </a:t>
            </a:r>
            <a:r>
              <a:rPr sz="2400" smtClean="0"/>
              <a:t>– </a:t>
            </a:r>
            <a:r>
              <a:rPr sz="2400" b="1" smtClean="0"/>
              <a:t>Contrôler, </a:t>
            </a:r>
            <a:r>
              <a:rPr sz="2400" smtClean="0"/>
              <a:t>Vérifier, Comparer, inspecter, analyser les données, vérifier si les objectifs sont atteints, auditer.</a:t>
            </a:r>
          </a:p>
          <a:p>
            <a:pPr eaLnBrk="1" fontAlgn="auto">
              <a:spcAft>
                <a:spcPts val="0"/>
              </a:spcAft>
              <a:buFont typeface="Wingdings 3"/>
              <a:buChar char=""/>
              <a:defRPr/>
            </a:pPr>
            <a:endParaRPr sz="1050" smtClean="0"/>
          </a:p>
          <a:p>
            <a:pPr eaLnBrk="1" fontAlgn="auto">
              <a:spcAft>
                <a:spcPts val="0"/>
              </a:spcAft>
              <a:buFont typeface="Wingdings 3"/>
              <a:buChar char=""/>
              <a:defRPr/>
            </a:pPr>
            <a:r>
              <a:rPr sz="2400" b="1" u="sng" smtClean="0"/>
              <a:t>Act</a:t>
            </a:r>
            <a:r>
              <a:rPr sz="2400" smtClean="0"/>
              <a:t> - </a:t>
            </a:r>
            <a:r>
              <a:rPr sz="2400" b="1" smtClean="0"/>
              <a:t>Agir</a:t>
            </a:r>
            <a:r>
              <a:rPr sz="2400" smtClean="0"/>
              <a:t>, améliorer, réagir avec des actions et trouver de nouvelles améliorations.</a:t>
            </a:r>
          </a:p>
        </p:txBody>
      </p:sp>
      <p:sp>
        <p:nvSpPr>
          <p:cNvPr id="86019" name="Titre 1"/>
          <p:cNvSpPr txBox="1">
            <a:spLocks noGrp="1"/>
          </p:cNvSpPr>
          <p:nvPr>
            <p:ph type="title"/>
          </p:nvPr>
        </p:nvSpPr>
        <p:spPr>
          <a:xfrm>
            <a:off x="4179888" y="665163"/>
            <a:ext cx="2840037" cy="544512"/>
          </a:xfrm>
        </p:spPr>
        <p:txBody>
          <a:bodyPr/>
          <a:lstStyle/>
          <a:p>
            <a:pPr eaLnBrk="1"/>
            <a:r>
              <a:rPr sz="2800" smtClean="0">
                <a:latin typeface="Trebuchet MS" pitchFamily="34" charset="0"/>
              </a:rPr>
              <a:t>2- Structuration</a:t>
            </a:r>
          </a:p>
        </p:txBody>
      </p:sp>
      <p:sp>
        <p:nvSpPr>
          <p:cNvPr id="86020"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86021"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86022"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EB25C954-ED08-474A-AECC-90EF8383FDEA}" type="slidenum">
              <a:rPr lang="en-US" sz="900">
                <a:solidFill>
                  <a:srgbClr val="5FCBEF"/>
                </a:solidFill>
                <a:latin typeface="Trebuchet MS" pitchFamily="34" charset="0"/>
              </a:rPr>
              <a:pPr algn="r" defTabSz="457200" eaLnBrk="1" hangingPunct="1"/>
              <a:t>76</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name="Slide91">
    <p:spTree>
      <p:nvGrpSpPr>
        <p:cNvPr id="1" name=""/>
        <p:cNvGrpSpPr/>
        <p:nvPr/>
      </p:nvGrpSpPr>
      <p:grpSpPr>
        <a:xfrm>
          <a:off x="0" y="0"/>
          <a:ext cx="0" cy="0"/>
          <a:chOff x="0" y="0"/>
          <a:chExt cx="0" cy="0"/>
        </a:xfrm>
      </p:grpSpPr>
      <p:sp>
        <p:nvSpPr>
          <p:cNvPr id="87042" name="Titre 1"/>
          <p:cNvSpPr txBox="1">
            <a:spLocks noGrp="1"/>
          </p:cNvSpPr>
          <p:nvPr>
            <p:ph type="title"/>
          </p:nvPr>
        </p:nvSpPr>
        <p:spPr>
          <a:xfrm>
            <a:off x="677863" y="449263"/>
            <a:ext cx="8596312" cy="673100"/>
          </a:xfrm>
        </p:spPr>
        <p:txBody>
          <a:bodyPr anchorCtr="1"/>
          <a:lstStyle/>
          <a:p>
            <a:pPr algn="ctr" eaLnBrk="1"/>
            <a:r>
              <a:rPr smtClean="0">
                <a:latin typeface="Trebuchet MS" pitchFamily="34" charset="0"/>
              </a:rPr>
              <a:t>Amélioration continue</a:t>
            </a:r>
          </a:p>
        </p:txBody>
      </p:sp>
      <p:sp>
        <p:nvSpPr>
          <p:cNvPr id="87043" name="Espace réservé du contenu 2"/>
          <p:cNvSpPr txBox="1">
            <a:spLocks noGrp="1"/>
          </p:cNvSpPr>
          <p:nvPr>
            <p:ph idx="1"/>
          </p:nvPr>
        </p:nvSpPr>
        <p:spPr>
          <a:xfrm>
            <a:off x="158750" y="1574800"/>
            <a:ext cx="7948613" cy="4089400"/>
          </a:xfrm>
        </p:spPr>
        <p:txBody>
          <a:bodyPr/>
          <a:lstStyle/>
          <a:p>
            <a:pPr eaLnBrk="1"/>
            <a:endParaRPr smtClean="0">
              <a:latin typeface="Trebuchet MS" pitchFamily="34" charset="0"/>
            </a:endParaRPr>
          </a:p>
        </p:txBody>
      </p:sp>
      <p:grpSp>
        <p:nvGrpSpPr>
          <p:cNvPr id="4" name="Groupe 3"/>
          <p:cNvGrpSpPr>
            <a:grpSpLocks/>
          </p:cNvGrpSpPr>
          <p:nvPr/>
        </p:nvGrpSpPr>
        <p:grpSpPr bwMode="auto">
          <a:xfrm>
            <a:off x="773113" y="3587750"/>
            <a:ext cx="6769100" cy="2076450"/>
            <a:chOff x="772896" y="3587749"/>
            <a:chExt cx="6769102" cy="2076072"/>
          </a:xfrm>
        </p:grpSpPr>
        <p:sp>
          <p:nvSpPr>
            <p:cNvPr id="87066" name="AutoShape 3" descr="Marbre blanc"/>
            <p:cNvSpPr>
              <a:spLocks/>
            </p:cNvSpPr>
            <p:nvPr/>
          </p:nvSpPr>
          <p:spPr bwMode="auto">
            <a:xfrm rot="-5399996">
              <a:off x="3119411" y="1241234"/>
              <a:ext cx="2076072" cy="6769102"/>
            </a:xfrm>
            <a:custGeom>
              <a:avLst/>
              <a:gdLst>
                <a:gd name="T0" fmla="*/ 1038036 w 2076072"/>
                <a:gd name="T1" fmla="*/ 0 h 6769102"/>
                <a:gd name="T2" fmla="*/ 2076072 w 2076072"/>
                <a:gd name="T3" fmla="*/ 3384551 h 6769102"/>
                <a:gd name="T4" fmla="*/ 1038036 w 2076072"/>
                <a:gd name="T5" fmla="*/ 6769102 h 6769102"/>
                <a:gd name="T6" fmla="*/ 0 w 2076072"/>
                <a:gd name="T7" fmla="*/ 3384551 h 6769102"/>
                <a:gd name="T8" fmla="*/ 0 w 2076072"/>
                <a:gd name="T9" fmla="*/ 0 h 6769102"/>
                <a:gd name="T10" fmla="*/ 0 w 2076072"/>
                <a:gd name="T11" fmla="*/ 6769102 h 6769102"/>
                <a:gd name="T12" fmla="*/ 2076072 w 2076072"/>
                <a:gd name="T13" fmla="*/ 6769102 h 6769102"/>
                <a:gd name="T14" fmla="*/ 1038036 w 2076072"/>
                <a:gd name="T15" fmla="*/ 3384551 h 6769102"/>
                <a:gd name="T16" fmla="*/ 17694720 60000 65536"/>
                <a:gd name="T17" fmla="*/ 0 60000 65536"/>
                <a:gd name="T18" fmla="*/ 5898240 60000 65536"/>
                <a:gd name="T19" fmla="*/ 11796480 60000 65536"/>
                <a:gd name="T20" fmla="*/ 17694720 60000 65536"/>
                <a:gd name="T21" fmla="*/ 5898240 60000 65536"/>
                <a:gd name="T22" fmla="*/ 5898240 60000 65536"/>
                <a:gd name="T23" fmla="*/ 0 60000 65536"/>
                <a:gd name="T24" fmla="*/ 173006 w 2076072"/>
                <a:gd name="T25" fmla="*/ 3948643 h 6769102"/>
                <a:gd name="T26" fmla="*/ 1211042 w 2076072"/>
                <a:gd name="T27" fmla="*/ 6205010 h 676910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76072" h="6769102">
                  <a:moveTo>
                    <a:pt x="0" y="6769102"/>
                  </a:moveTo>
                  <a:lnTo>
                    <a:pt x="0" y="0"/>
                  </a:lnTo>
                  <a:lnTo>
                    <a:pt x="2076072" y="6769102"/>
                  </a:lnTo>
                  <a:lnTo>
                    <a:pt x="0" y="6769102"/>
                  </a:lnTo>
                  <a:close/>
                </a:path>
              </a:pathLst>
            </a:custGeom>
            <a:blipFill dpi="0" rotWithShape="1">
              <a:blip r:embed="rId2"/>
              <a:srcRect/>
              <a:tile tx="0" ty="0" sx="100000" sy="100000" flip="none" algn="tl"/>
            </a:blipFill>
            <a:ln w="12701" cap="flat">
              <a:solidFill>
                <a:srgbClr val="0D0D0D"/>
              </a:solidFill>
              <a:prstDash val="solid"/>
              <a:miter lim="800000"/>
              <a:headEnd/>
              <a:tailEnd/>
            </a:ln>
          </p:spPr>
          <p:txBody>
            <a:bodyPr wrap="none" anchor="ctr"/>
            <a:lstStyle/>
            <a:p>
              <a:endParaRPr lang="fr-FR"/>
            </a:p>
          </p:txBody>
        </p:sp>
        <p:sp>
          <p:nvSpPr>
            <p:cNvPr id="87067" name="Rectangle 4"/>
            <p:cNvSpPr>
              <a:spLocks noChangeArrowheads="1"/>
            </p:cNvSpPr>
            <p:nvPr/>
          </p:nvSpPr>
          <p:spPr bwMode="auto">
            <a:xfrm rot="-1079986">
              <a:off x="5167091" y="4038274"/>
              <a:ext cx="2165354" cy="502279"/>
            </a:xfrm>
            <a:prstGeom prst="rect">
              <a:avLst/>
            </a:prstGeom>
            <a:noFill/>
            <a:ln w="9525">
              <a:noFill/>
              <a:miter lim="800000"/>
              <a:headEnd/>
              <a:tailEnd/>
            </a:ln>
          </p:spPr>
          <p:txBody>
            <a:bodyPr lIns="92070" tIns="46040" rIns="92070" bIns="46040" anchorCtr="1">
              <a:spAutoFit/>
            </a:bodyPr>
            <a:lstStyle/>
            <a:p>
              <a:pPr algn="ctr" defTabSz="760413" eaLnBrk="1" hangingPunct="1">
                <a:spcBef>
                  <a:spcPts val="1700"/>
                </a:spcBef>
              </a:pPr>
              <a:r>
                <a:rPr lang="fr-FR" sz="2800" b="1">
                  <a:solidFill>
                    <a:srgbClr val="C00000"/>
                  </a:solidFill>
                  <a:latin typeface="Times New Roman" pitchFamily="18" charset="0"/>
                </a:rPr>
                <a:t>Progresser</a:t>
              </a:r>
            </a:p>
          </p:txBody>
        </p:sp>
      </p:grpSp>
      <p:grpSp>
        <p:nvGrpSpPr>
          <p:cNvPr id="7" name="Groupe 6"/>
          <p:cNvGrpSpPr>
            <a:grpSpLocks/>
          </p:cNvGrpSpPr>
          <p:nvPr/>
        </p:nvGrpSpPr>
        <p:grpSpPr bwMode="auto">
          <a:xfrm>
            <a:off x="228600" y="4343400"/>
            <a:ext cx="3587750" cy="773113"/>
            <a:chOff x="228389" y="4343400"/>
            <a:chExt cx="3587748" cy="773115"/>
          </a:xfrm>
        </p:grpSpPr>
        <p:sp>
          <p:nvSpPr>
            <p:cNvPr id="87064" name="Freeform 12"/>
            <p:cNvSpPr>
              <a:spLocks/>
            </p:cNvSpPr>
            <p:nvPr/>
          </p:nvSpPr>
          <p:spPr bwMode="auto">
            <a:xfrm>
              <a:off x="2665201" y="4428786"/>
              <a:ext cx="1150936" cy="687729"/>
            </a:xfrm>
            <a:custGeom>
              <a:avLst/>
              <a:gdLst>
                <a:gd name="T0" fmla="*/ 575468 w 725"/>
                <a:gd name="T1" fmla="*/ 0 h 433"/>
                <a:gd name="T2" fmla="*/ 1150936 w 725"/>
                <a:gd name="T3" fmla="*/ 343865 h 433"/>
                <a:gd name="T4" fmla="*/ 575468 w 725"/>
                <a:gd name="T5" fmla="*/ 687729 h 433"/>
                <a:gd name="T6" fmla="*/ 0 w 725"/>
                <a:gd name="T7" fmla="*/ 343865 h 433"/>
                <a:gd name="T8" fmla="*/ 2147483646 w 725"/>
                <a:gd name="T9" fmla="*/ 2147483646 h 433"/>
                <a:gd name="T10" fmla="*/ 0 w 725"/>
                <a:gd name="T11" fmla="*/ 0 h 433"/>
                <a:gd name="T12" fmla="*/ 2147483646 w 725"/>
                <a:gd name="T13" fmla="*/ 2147483646 h 433"/>
                <a:gd name="T14" fmla="*/ 2147483646 w 725"/>
                <a:gd name="T15" fmla="*/ 2147483646 h 433"/>
                <a:gd name="T16" fmla="*/ 17694720 60000 65536"/>
                <a:gd name="T17" fmla="*/ 0 60000 65536"/>
                <a:gd name="T18" fmla="*/ 5898240 60000 65536"/>
                <a:gd name="T19" fmla="*/ 11796480 60000 65536"/>
                <a:gd name="T20" fmla="*/ 0 60000 65536"/>
                <a:gd name="T21" fmla="*/ 0 60000 65536"/>
                <a:gd name="T22" fmla="*/ 0 60000 65536"/>
                <a:gd name="T23" fmla="*/ 0 60000 65536"/>
                <a:gd name="T24" fmla="*/ 0 w 725"/>
                <a:gd name="T25" fmla="*/ 0 h 433"/>
                <a:gd name="T26" fmla="*/ 725 w 725"/>
                <a:gd name="T27" fmla="*/ 433 h 4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25" h="433">
                  <a:moveTo>
                    <a:pt x="724" y="204"/>
                  </a:moveTo>
                  <a:lnTo>
                    <a:pt x="0" y="0"/>
                  </a:lnTo>
                  <a:lnTo>
                    <a:pt x="8" y="432"/>
                  </a:lnTo>
                  <a:lnTo>
                    <a:pt x="724" y="204"/>
                  </a:lnTo>
                </a:path>
              </a:pathLst>
            </a:custGeom>
            <a:noFill/>
            <a:ln w="9525" cap="flat">
              <a:noFill/>
              <a:prstDash val="solid"/>
              <a:round/>
              <a:headEnd/>
              <a:tailEnd/>
            </a:ln>
          </p:spPr>
          <p:txBody>
            <a:bodyPr/>
            <a:lstStyle/>
            <a:p>
              <a:endParaRPr lang="fr-FR"/>
            </a:p>
          </p:txBody>
        </p:sp>
        <p:sp>
          <p:nvSpPr>
            <p:cNvPr id="87065" name="Rectangle 13"/>
            <p:cNvSpPr>
              <a:spLocks noChangeArrowheads="1"/>
            </p:cNvSpPr>
            <p:nvPr/>
          </p:nvSpPr>
          <p:spPr bwMode="auto">
            <a:xfrm>
              <a:off x="228389" y="4343400"/>
              <a:ext cx="2686040" cy="585709"/>
            </a:xfrm>
            <a:prstGeom prst="rect">
              <a:avLst/>
            </a:prstGeom>
            <a:noFill/>
            <a:ln w="9525">
              <a:noFill/>
              <a:miter lim="800000"/>
              <a:headEnd/>
              <a:tailEnd/>
            </a:ln>
            <a:effectLst>
              <a:outerShdw dist="33018" dir="3180247" algn="tl" rotWithShape="0">
                <a:srgbClr val="000000">
                  <a:alpha val="29999"/>
                </a:srgbClr>
              </a:outerShdw>
            </a:effectLst>
          </p:spPr>
          <p:txBody>
            <a:bodyPr lIns="92070" tIns="46040" rIns="92070" bIns="46040" anchorCtr="1">
              <a:spAutoFit/>
            </a:bodyPr>
            <a:lstStyle/>
            <a:p>
              <a:pPr algn="ctr" defTabSz="760413" eaLnBrk="1" hangingPunct="1">
                <a:spcBef>
                  <a:spcPts val="1900"/>
                </a:spcBef>
              </a:pPr>
              <a:r>
                <a:rPr lang="fr-FR" sz="3200" b="1">
                  <a:solidFill>
                    <a:srgbClr val="0000FF"/>
                  </a:solidFill>
                  <a:latin typeface="Times New Roman" pitchFamily="18" charset="0"/>
                </a:rPr>
                <a:t>la qualité</a:t>
              </a:r>
            </a:p>
          </p:txBody>
        </p:sp>
      </p:grpSp>
      <p:sp>
        <p:nvSpPr>
          <p:cNvPr id="10" name="Text Box 18"/>
          <p:cNvSpPr txBox="1">
            <a:spLocks noChangeArrowheads="1"/>
          </p:cNvSpPr>
          <p:nvPr/>
        </p:nvSpPr>
        <p:spPr bwMode="auto">
          <a:xfrm>
            <a:off x="4660900" y="1598613"/>
            <a:ext cx="3138488" cy="585787"/>
          </a:xfrm>
          <a:prstGeom prst="rect">
            <a:avLst/>
          </a:prstGeom>
          <a:noFill/>
          <a:ln w="9525">
            <a:noFill/>
            <a:miter lim="800000"/>
            <a:headEnd/>
            <a:tailEnd/>
          </a:ln>
          <a:effectLst>
            <a:outerShdw dist="33018" dir="3180247" algn="tl" rotWithShape="0">
              <a:srgbClr val="000000">
                <a:alpha val="29999"/>
              </a:srgbClr>
            </a:outerShdw>
          </a:effectLst>
        </p:spPr>
        <p:txBody>
          <a:bodyPr wrap="none">
            <a:spAutoFit/>
          </a:bodyPr>
          <a:lstStyle/>
          <a:p>
            <a:pPr defTabSz="760413" eaLnBrk="1" hangingPunct="1"/>
            <a:r>
              <a:rPr lang="fr-FR" sz="3200" b="1">
                <a:solidFill>
                  <a:srgbClr val="6600CC"/>
                </a:solidFill>
                <a:latin typeface="Times New Roman" pitchFamily="18" charset="0"/>
              </a:rPr>
              <a:t>PDCA DEMING</a:t>
            </a:r>
          </a:p>
        </p:txBody>
      </p:sp>
      <p:grpSp>
        <p:nvGrpSpPr>
          <p:cNvPr id="11" name="Groupe 10"/>
          <p:cNvGrpSpPr>
            <a:grpSpLocks/>
          </p:cNvGrpSpPr>
          <p:nvPr/>
        </p:nvGrpSpPr>
        <p:grpSpPr bwMode="auto">
          <a:xfrm>
            <a:off x="2371725" y="1997075"/>
            <a:ext cx="2660650" cy="2741613"/>
            <a:chOff x="2371185" y="1997195"/>
            <a:chExt cx="2660657" cy="2741608"/>
          </a:xfrm>
        </p:grpSpPr>
        <p:sp>
          <p:nvSpPr>
            <p:cNvPr id="12" name="Oval 5"/>
            <p:cNvSpPr/>
            <p:nvPr/>
          </p:nvSpPr>
          <p:spPr>
            <a:xfrm>
              <a:off x="2564306" y="2173409"/>
              <a:ext cx="2463795" cy="25400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FFFFFF"/>
                </a:gs>
                <a:gs pos="100000">
                  <a:srgbClr val="FA9600"/>
                </a:gs>
              </a:gsLst>
              <a:path path="circle">
                <a:fillToRect l="50000" t="50000" r="50000" b="50000"/>
              </a:path>
            </a:gradFill>
            <a:ln w="50804" cap="flat">
              <a:solidFill>
                <a:srgbClr val="DF8600"/>
              </a:solidFill>
              <a:prstDash val="solid"/>
              <a:round/>
            </a:ln>
          </p:spPr>
          <p:txBody>
            <a:bodyPr wrap="none" anchor="ctr"/>
            <a:lstStyle/>
            <a:p>
              <a:pPr eaLnBrk="1" fontAlgn="auto" hangingPunct="1">
                <a:spcBef>
                  <a:spcPts val="0"/>
                </a:spcBef>
                <a:spcAft>
                  <a:spcPts val="0"/>
                </a:spcAft>
                <a:defRPr sz="1800" b="0" i="0" u="none" strike="noStrike" kern="0" cap="none" spc="0" baseline="0">
                  <a:solidFill>
                    <a:srgbClr val="000000"/>
                  </a:solidFill>
                  <a:uFillTx/>
                </a:defRPr>
              </a:pPr>
              <a:endParaRPr lang="fr-FR" sz="2000">
                <a:solidFill>
                  <a:srgbClr val="000000"/>
                </a:solidFill>
                <a:latin typeface="Arial" pitchFamily="34"/>
              </a:endParaRPr>
            </a:p>
          </p:txBody>
        </p:sp>
        <p:sp>
          <p:nvSpPr>
            <p:cNvPr id="87057" name="Line 7"/>
            <p:cNvSpPr>
              <a:spLocks/>
            </p:cNvSpPr>
            <p:nvPr/>
          </p:nvSpPr>
          <p:spPr bwMode="auto">
            <a:xfrm>
              <a:off x="2517242" y="3443410"/>
              <a:ext cx="2514600" cy="0"/>
            </a:xfrm>
            <a:custGeom>
              <a:avLst/>
              <a:gdLst>
                <a:gd name="T0" fmla="*/ 1257300 w 2514600"/>
                <a:gd name="T1" fmla="*/ 2514600 w 2514600"/>
                <a:gd name="T2" fmla="*/ 1257300 w 2514600"/>
                <a:gd name="T3" fmla="*/ 0 w 2514600"/>
                <a:gd name="T4" fmla="*/ 0 w 2514600"/>
                <a:gd name="T5" fmla="*/ 2514600 w 2514600"/>
                <a:gd name="T6" fmla="*/ 17694720 60000 65536"/>
                <a:gd name="T7" fmla="*/ 0 60000 65536"/>
                <a:gd name="T8" fmla="*/ 5898240 60000 65536"/>
                <a:gd name="T9" fmla="*/ 11796480 60000 65536"/>
                <a:gd name="T10" fmla="*/ 5898240 60000 65536"/>
                <a:gd name="T11" fmla="*/ 17694720 60000 65536"/>
                <a:gd name="T12" fmla="*/ 0 w 2514600"/>
                <a:gd name="T13" fmla="*/ 2514600 w 2514600"/>
              </a:gdLst>
              <a:ahLst/>
              <a:cxnLst>
                <a:cxn ang="T6">
                  <a:pos x="T0" y="0"/>
                </a:cxn>
                <a:cxn ang="T7">
                  <a:pos x="T1" y="0"/>
                </a:cxn>
                <a:cxn ang="T8">
                  <a:pos x="T2" y="0"/>
                </a:cxn>
                <a:cxn ang="T9">
                  <a:pos x="T3" y="0"/>
                </a:cxn>
                <a:cxn ang="T10">
                  <a:pos x="T4" y="0"/>
                </a:cxn>
                <a:cxn ang="T11">
                  <a:pos x="T5" y="0"/>
                </a:cxn>
              </a:cxnLst>
              <a:rect l="T12" t="0" r="T13" b="0"/>
              <a:pathLst>
                <a:path w="2514600">
                  <a:moveTo>
                    <a:pt x="0" y="0"/>
                  </a:moveTo>
                  <a:lnTo>
                    <a:pt x="2514600" y="1"/>
                  </a:lnTo>
                </a:path>
              </a:pathLst>
            </a:custGeom>
            <a:noFill/>
            <a:ln w="12701" cap="flat">
              <a:solidFill>
                <a:srgbClr val="000000"/>
              </a:solidFill>
              <a:prstDash val="solid"/>
              <a:round/>
              <a:headEnd/>
              <a:tailEnd/>
            </a:ln>
          </p:spPr>
          <p:txBody>
            <a:bodyPr wrap="none" anchor="ctr"/>
            <a:lstStyle/>
            <a:p>
              <a:endParaRPr lang="fr-FR"/>
            </a:p>
          </p:txBody>
        </p:sp>
        <p:sp>
          <p:nvSpPr>
            <p:cNvPr id="87058" name="Rectangle 8"/>
            <p:cNvSpPr>
              <a:spLocks noChangeArrowheads="1"/>
            </p:cNvSpPr>
            <p:nvPr/>
          </p:nvSpPr>
          <p:spPr bwMode="auto">
            <a:xfrm>
              <a:off x="2869524" y="2817933"/>
              <a:ext cx="684483" cy="400754"/>
            </a:xfrm>
            <a:prstGeom prst="rect">
              <a:avLst/>
            </a:prstGeom>
            <a:noFill/>
            <a:ln w="9525">
              <a:noFill/>
              <a:miter lim="800000"/>
              <a:headEnd/>
              <a:tailEnd/>
            </a:ln>
          </p:spPr>
          <p:txBody>
            <a:bodyPr wrap="none" lIns="92070" tIns="46040" rIns="92070" bIns="46040" anchorCtr="1">
              <a:spAutoFit/>
            </a:bodyPr>
            <a:lstStyle/>
            <a:p>
              <a:pPr algn="ctr" defTabSz="760413" eaLnBrk="1" hangingPunct="1"/>
              <a:r>
                <a:rPr lang="fr-FR" sz="2000" b="1">
                  <a:solidFill>
                    <a:srgbClr val="000000"/>
                  </a:solidFill>
                  <a:latin typeface="Times New Roman" pitchFamily="18" charset="0"/>
                </a:rPr>
                <a:t>Agir</a:t>
              </a:r>
            </a:p>
          </p:txBody>
        </p:sp>
        <p:sp>
          <p:nvSpPr>
            <p:cNvPr id="87059" name="Rectangle 9"/>
            <p:cNvSpPr>
              <a:spLocks noChangeArrowheads="1"/>
            </p:cNvSpPr>
            <p:nvPr/>
          </p:nvSpPr>
          <p:spPr bwMode="auto">
            <a:xfrm>
              <a:off x="3796204" y="3580232"/>
              <a:ext cx="1163976" cy="400754"/>
            </a:xfrm>
            <a:prstGeom prst="rect">
              <a:avLst/>
            </a:prstGeom>
            <a:noFill/>
            <a:ln w="9525">
              <a:noFill/>
              <a:miter lim="800000"/>
              <a:headEnd/>
              <a:tailEnd/>
            </a:ln>
          </p:spPr>
          <p:txBody>
            <a:bodyPr wrap="none" lIns="92070" tIns="46040" rIns="92070" bIns="46040" anchorCtr="1">
              <a:spAutoFit/>
            </a:bodyPr>
            <a:lstStyle/>
            <a:p>
              <a:pPr algn="ctr" defTabSz="760413" eaLnBrk="1" hangingPunct="1"/>
              <a:r>
                <a:rPr lang="fr-FR" sz="2000" b="1">
                  <a:solidFill>
                    <a:srgbClr val="000000"/>
                  </a:solidFill>
                  <a:latin typeface="Times New Roman" pitchFamily="18" charset="0"/>
                </a:rPr>
                <a:t>Dérouler</a:t>
              </a:r>
            </a:p>
          </p:txBody>
        </p:sp>
        <p:sp>
          <p:nvSpPr>
            <p:cNvPr id="87060" name="Rectangle 10"/>
            <p:cNvSpPr>
              <a:spLocks noChangeArrowheads="1"/>
            </p:cNvSpPr>
            <p:nvPr/>
          </p:nvSpPr>
          <p:spPr bwMode="auto">
            <a:xfrm>
              <a:off x="2546759" y="3580232"/>
              <a:ext cx="1263353" cy="400754"/>
            </a:xfrm>
            <a:prstGeom prst="rect">
              <a:avLst/>
            </a:prstGeom>
            <a:noFill/>
            <a:ln w="9525">
              <a:noFill/>
              <a:miter lim="800000"/>
              <a:headEnd/>
              <a:tailEnd/>
            </a:ln>
          </p:spPr>
          <p:txBody>
            <a:bodyPr wrap="none" lIns="92070" tIns="46040" rIns="92070" bIns="46040">
              <a:spAutoFit/>
            </a:bodyPr>
            <a:lstStyle/>
            <a:p>
              <a:pPr defTabSz="760413" eaLnBrk="1" hangingPunct="1"/>
              <a:r>
                <a:rPr lang="fr-FR" sz="2000" b="1">
                  <a:solidFill>
                    <a:srgbClr val="000000"/>
                  </a:solidFill>
                  <a:latin typeface="Times New Roman" pitchFamily="18" charset="0"/>
                </a:rPr>
                <a:t>Contrôler</a:t>
              </a:r>
            </a:p>
          </p:txBody>
        </p:sp>
        <p:sp>
          <p:nvSpPr>
            <p:cNvPr id="87061" name="Rectangle 11"/>
            <p:cNvSpPr>
              <a:spLocks noChangeArrowheads="1"/>
            </p:cNvSpPr>
            <p:nvPr/>
          </p:nvSpPr>
          <p:spPr bwMode="auto">
            <a:xfrm>
              <a:off x="3733257" y="2817933"/>
              <a:ext cx="1138135" cy="400754"/>
            </a:xfrm>
            <a:prstGeom prst="rect">
              <a:avLst/>
            </a:prstGeom>
            <a:noFill/>
            <a:ln w="9525">
              <a:noFill/>
              <a:miter lim="800000"/>
              <a:headEnd/>
              <a:tailEnd/>
            </a:ln>
          </p:spPr>
          <p:txBody>
            <a:bodyPr wrap="none" lIns="92070" tIns="46040" rIns="92070" bIns="46040">
              <a:spAutoFit/>
            </a:bodyPr>
            <a:lstStyle/>
            <a:p>
              <a:pPr defTabSz="760413" eaLnBrk="1" hangingPunct="1"/>
              <a:r>
                <a:rPr lang="fr-FR" sz="2000" b="1">
                  <a:solidFill>
                    <a:srgbClr val="000000"/>
                  </a:solidFill>
                  <a:latin typeface="Times New Roman" pitchFamily="18" charset="0"/>
                </a:rPr>
                <a:t>Planifier</a:t>
              </a:r>
            </a:p>
          </p:txBody>
        </p:sp>
        <p:sp>
          <p:nvSpPr>
            <p:cNvPr id="87062" name="Arc 14"/>
            <p:cNvSpPr>
              <a:spLocks/>
            </p:cNvSpPr>
            <p:nvPr/>
          </p:nvSpPr>
          <p:spPr bwMode="auto">
            <a:xfrm>
              <a:off x="2371185" y="1997195"/>
              <a:ext cx="1295403" cy="1219196"/>
            </a:xfrm>
            <a:custGeom>
              <a:avLst/>
              <a:gdLst>
                <a:gd name="T0" fmla="*/ 647702 w 21600"/>
                <a:gd name="T1" fmla="*/ 0 h 21600"/>
                <a:gd name="T2" fmla="*/ 1295403 w 21600"/>
                <a:gd name="T3" fmla="*/ 609598 h 21600"/>
                <a:gd name="T4" fmla="*/ 647702 w 21600"/>
                <a:gd name="T5" fmla="*/ 1219196 h 21600"/>
                <a:gd name="T6" fmla="*/ 0 w 21600"/>
                <a:gd name="T7" fmla="*/ 609598 h 21600"/>
                <a:gd name="T8" fmla="*/ 0 w 21600"/>
                <a:gd name="T9" fmla="*/ 2147483646 h 21600"/>
                <a:gd name="T10" fmla="*/ 2147483646 w 21600"/>
                <a:gd name="T11" fmla="*/ 0 h 21600"/>
                <a:gd name="T12" fmla="*/ 2147483646 w 21600"/>
                <a:gd name="T13" fmla="*/ 2147483646 h 21600"/>
                <a:gd name="T14" fmla="*/ 17694720 60000 65536"/>
                <a:gd name="T15" fmla="*/ 0 60000 65536"/>
                <a:gd name="T16" fmla="*/ 5898240 60000 65536"/>
                <a:gd name="T17" fmla="*/ 11796480 60000 65536"/>
                <a:gd name="T18" fmla="*/ 0 60000 65536"/>
                <a:gd name="T19" fmla="*/ 0 60000 65536"/>
                <a:gd name="T20" fmla="*/ 0 60000 65536"/>
                <a:gd name="T21" fmla="*/ 0 w 21600"/>
                <a:gd name="T22" fmla="*/ 0 h 21600"/>
                <a:gd name="T23" fmla="*/ 21600 w 21600"/>
                <a:gd name="T24" fmla="*/ 21600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fill="none">
                  <a:moveTo>
                    <a:pt x="0" y="21600"/>
                  </a:moveTo>
                  <a:cubicBezTo>
                    <a:pt x="0" y="9680"/>
                    <a:pt x="9654" y="14"/>
                    <a:pt x="21574" y="0"/>
                  </a:cubicBezTo>
                </a:path>
                <a:path w="21600" h="21600" stroke="0">
                  <a:moveTo>
                    <a:pt x="0" y="21600"/>
                  </a:moveTo>
                  <a:cubicBezTo>
                    <a:pt x="0" y="9680"/>
                    <a:pt x="9654" y="14"/>
                    <a:pt x="21574" y="0"/>
                  </a:cubicBezTo>
                  <a:lnTo>
                    <a:pt x="21600" y="21600"/>
                  </a:lnTo>
                  <a:lnTo>
                    <a:pt x="0" y="21600"/>
                  </a:lnTo>
                  <a:close/>
                </a:path>
              </a:pathLst>
            </a:custGeom>
            <a:noFill/>
            <a:ln w="50804" cap="rnd">
              <a:solidFill>
                <a:srgbClr val="FA9600"/>
              </a:solidFill>
              <a:prstDash val="solid"/>
              <a:round/>
              <a:headEnd/>
              <a:tailEnd type="arrow" w="med" len="med"/>
            </a:ln>
          </p:spPr>
          <p:txBody>
            <a:bodyPr wrap="none" anchor="ctr"/>
            <a:lstStyle/>
            <a:p>
              <a:endParaRPr lang="fr-FR"/>
            </a:p>
          </p:txBody>
        </p:sp>
        <p:sp>
          <p:nvSpPr>
            <p:cNvPr id="87063" name="Line 6"/>
            <p:cNvSpPr>
              <a:spLocks/>
            </p:cNvSpPr>
            <p:nvPr/>
          </p:nvSpPr>
          <p:spPr bwMode="auto">
            <a:xfrm>
              <a:off x="3774542" y="2148007"/>
              <a:ext cx="0" cy="2590796"/>
            </a:xfrm>
            <a:custGeom>
              <a:avLst/>
              <a:gdLst>
                <a:gd name="T0" fmla="*/ 0 h 2590796"/>
                <a:gd name="T1" fmla="*/ 1295398 h 2590796"/>
                <a:gd name="T2" fmla="*/ 2590796 h 2590796"/>
                <a:gd name="T3" fmla="*/ 1295398 h 2590796"/>
                <a:gd name="T4" fmla="*/ 0 h 2590796"/>
                <a:gd name="T5" fmla="*/ 2590796 h 2590796"/>
                <a:gd name="T6" fmla="*/ 17694720 60000 65536"/>
                <a:gd name="T7" fmla="*/ 0 60000 65536"/>
                <a:gd name="T8" fmla="*/ 5898240 60000 65536"/>
                <a:gd name="T9" fmla="*/ 11796480 60000 65536"/>
                <a:gd name="T10" fmla="*/ 5898240 60000 65536"/>
                <a:gd name="T11" fmla="*/ 17694720 60000 65536"/>
                <a:gd name="T12" fmla="*/ 0 h 2590796"/>
                <a:gd name="T13" fmla="*/ 2590796 h 2590796"/>
              </a:gdLst>
              <a:ahLst/>
              <a:cxnLst>
                <a:cxn ang="T6">
                  <a:pos x="0" y="T0"/>
                </a:cxn>
                <a:cxn ang="T7">
                  <a:pos x="0" y="T1"/>
                </a:cxn>
                <a:cxn ang="T8">
                  <a:pos x="0" y="T2"/>
                </a:cxn>
                <a:cxn ang="T9">
                  <a:pos x="0" y="T3"/>
                </a:cxn>
                <a:cxn ang="T10">
                  <a:pos x="0" y="T4"/>
                </a:cxn>
                <a:cxn ang="T11">
                  <a:pos x="0" y="T5"/>
                </a:cxn>
              </a:cxnLst>
              <a:rect l="0" t="T12" r="0" b="T13"/>
              <a:pathLst>
                <a:path h="2590796">
                  <a:moveTo>
                    <a:pt x="0" y="0"/>
                  </a:moveTo>
                  <a:lnTo>
                    <a:pt x="1" y="2590796"/>
                  </a:lnTo>
                </a:path>
              </a:pathLst>
            </a:custGeom>
            <a:noFill/>
            <a:ln w="12701" cap="flat">
              <a:solidFill>
                <a:srgbClr val="000000"/>
              </a:solidFill>
              <a:prstDash val="solid"/>
              <a:round/>
              <a:headEnd/>
              <a:tailEnd/>
            </a:ln>
          </p:spPr>
          <p:txBody>
            <a:bodyPr wrap="none" anchor="ctr"/>
            <a:lstStyle/>
            <a:p>
              <a:endParaRPr lang="fr-FR"/>
            </a:p>
          </p:txBody>
        </p:sp>
      </p:grpSp>
      <p:sp>
        <p:nvSpPr>
          <p:cNvPr id="20" name="Triangle rectangle 19"/>
          <p:cNvSpPr>
            <a:spLocks/>
          </p:cNvSpPr>
          <p:nvPr/>
        </p:nvSpPr>
        <p:spPr bwMode="auto">
          <a:xfrm rot="-1061251">
            <a:off x="2506663" y="4292600"/>
            <a:ext cx="1236662" cy="633413"/>
          </a:xfrm>
          <a:custGeom>
            <a:avLst/>
            <a:gdLst>
              <a:gd name="T0" fmla="*/ 618633 w 1237265"/>
              <a:gd name="T1" fmla="*/ 0 h 633551"/>
              <a:gd name="T2" fmla="*/ 1237265 w 1237265"/>
              <a:gd name="T3" fmla="*/ 316776 h 633551"/>
              <a:gd name="T4" fmla="*/ 618633 w 1237265"/>
              <a:gd name="T5" fmla="*/ 633551 h 633551"/>
              <a:gd name="T6" fmla="*/ 0 w 1237265"/>
              <a:gd name="T7" fmla="*/ 316776 h 633551"/>
              <a:gd name="T8" fmla="*/ 0 w 1237265"/>
              <a:gd name="T9" fmla="*/ 0 h 633551"/>
              <a:gd name="T10" fmla="*/ 0 w 1237265"/>
              <a:gd name="T11" fmla="*/ 633551 h 633551"/>
              <a:gd name="T12" fmla="*/ 1237265 w 1237265"/>
              <a:gd name="T13" fmla="*/ 633551 h 633551"/>
              <a:gd name="T14" fmla="*/ 618633 w 1237265"/>
              <a:gd name="T15" fmla="*/ 316776 h 633551"/>
              <a:gd name="T16" fmla="*/ 17694720 60000 65536"/>
              <a:gd name="T17" fmla="*/ 0 60000 65536"/>
              <a:gd name="T18" fmla="*/ 5898240 60000 65536"/>
              <a:gd name="T19" fmla="*/ 11796480 60000 65536"/>
              <a:gd name="T20" fmla="*/ 17694720 60000 65536"/>
              <a:gd name="T21" fmla="*/ 5898240 60000 65536"/>
              <a:gd name="T22" fmla="*/ 5898240 60000 65536"/>
              <a:gd name="T23" fmla="*/ 0 60000 65536"/>
              <a:gd name="T24" fmla="*/ 103105 w 1237265"/>
              <a:gd name="T25" fmla="*/ 369571 h 633551"/>
              <a:gd name="T26" fmla="*/ 721738 w 1237265"/>
              <a:gd name="T27" fmla="*/ 580755 h 63355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37265" h="633551">
                <a:moveTo>
                  <a:pt x="0" y="633551"/>
                </a:moveTo>
                <a:lnTo>
                  <a:pt x="0" y="0"/>
                </a:lnTo>
                <a:lnTo>
                  <a:pt x="1237265" y="633551"/>
                </a:lnTo>
                <a:lnTo>
                  <a:pt x="0" y="633551"/>
                </a:lnTo>
                <a:close/>
              </a:path>
            </a:pathLst>
          </a:custGeom>
          <a:solidFill>
            <a:srgbClr val="5B9BD5"/>
          </a:solidFill>
          <a:ln w="12701" cap="flat">
            <a:solidFill>
              <a:srgbClr val="41719C"/>
            </a:solidFill>
            <a:prstDash val="solid"/>
            <a:miter lim="800000"/>
            <a:headEnd/>
            <a:tailEnd/>
          </a:ln>
        </p:spPr>
        <p:txBody>
          <a:bodyPr anchor="ctr" anchorCtr="1"/>
          <a:lstStyle/>
          <a:p>
            <a:endParaRPr lang="fr-FR"/>
          </a:p>
        </p:txBody>
      </p:sp>
      <p:sp>
        <p:nvSpPr>
          <p:cNvPr id="21" name="Titre 1"/>
          <p:cNvSpPr txBox="1"/>
          <p:nvPr/>
        </p:nvSpPr>
        <p:spPr>
          <a:xfrm>
            <a:off x="228600" y="5972175"/>
            <a:ext cx="8069263" cy="830263"/>
          </a:xfrm>
          <a:prstGeom prst="rect">
            <a:avLst/>
          </a:prstGeom>
          <a:noFill/>
          <a:ln cap="flat">
            <a:noFill/>
          </a:ln>
        </p:spPr>
        <p:txBody>
          <a:bodyPr anchorCtr="1">
            <a:normAutofit/>
          </a:bodyPr>
          <a:lstStyle/>
          <a:p>
            <a:pPr algn="ctr" defTabSz="457200" eaLnBrk="1" fontAlgn="auto" hangingPunct="1">
              <a:lnSpc>
                <a:spcPct val="80000"/>
              </a:lnSpc>
              <a:spcBef>
                <a:spcPts val="0"/>
              </a:spcBef>
              <a:spcAft>
                <a:spcPts val="0"/>
              </a:spcAft>
              <a:defRPr sz="1800" b="0" i="0" u="none" strike="noStrike" kern="0" cap="none" spc="0" baseline="0">
                <a:solidFill>
                  <a:srgbClr val="000000"/>
                </a:solidFill>
                <a:uFillTx/>
              </a:defRPr>
            </a:pPr>
            <a:r>
              <a:rPr lang="fr-FR" sz="3300" b="1" u="sng">
                <a:solidFill>
                  <a:srgbClr val="000000"/>
                </a:solidFill>
                <a:effectLst>
                  <a:outerShdw dist="38096" dir="2700000">
                    <a:srgbClr val="000000"/>
                  </a:outerShdw>
                </a:effectLst>
                <a:latin typeface="Trebuchet MS"/>
              </a:rPr>
              <a:t>Roue de Deming </a:t>
            </a:r>
          </a:p>
          <a:p>
            <a:pPr algn="ctr" defTabSz="457200" eaLnBrk="1" fontAlgn="auto" hangingPunct="1">
              <a:lnSpc>
                <a:spcPct val="80000"/>
              </a:lnSpc>
              <a:spcBef>
                <a:spcPts val="0"/>
              </a:spcBef>
              <a:spcAft>
                <a:spcPts val="0"/>
              </a:spcAft>
              <a:defRPr sz="1800" b="0" i="0" u="none" strike="noStrike" kern="0" cap="none" spc="0" baseline="0">
                <a:solidFill>
                  <a:srgbClr val="000000"/>
                </a:solidFill>
                <a:uFillTx/>
              </a:defRPr>
            </a:pPr>
            <a:r>
              <a:rPr lang="fr-FR" sz="2200" b="1" u="sng">
                <a:solidFill>
                  <a:srgbClr val="FF0000"/>
                </a:solidFill>
                <a:effectLst>
                  <a:outerShdw dist="38096" dir="2700000">
                    <a:srgbClr val="000000"/>
                  </a:outerShdw>
                </a:effectLst>
                <a:latin typeface="Trebuchet MS"/>
              </a:rPr>
              <a:t>(voir les 14 point de Deming  cf doc. Word) pages 15-16-17</a:t>
            </a:r>
          </a:p>
        </p:txBody>
      </p:sp>
      <p:sp>
        <p:nvSpPr>
          <p:cNvPr id="22" name="ZoneTexte 21"/>
          <p:cNvSpPr txBox="1">
            <a:spLocks noChangeArrowheads="1"/>
          </p:cNvSpPr>
          <p:nvPr/>
        </p:nvSpPr>
        <p:spPr bwMode="auto">
          <a:xfrm>
            <a:off x="7847013" y="996950"/>
            <a:ext cx="4168775" cy="5170488"/>
          </a:xfrm>
          <a:prstGeom prst="rect">
            <a:avLst/>
          </a:prstGeom>
          <a:solidFill>
            <a:srgbClr val="9DC3E6"/>
          </a:solidFill>
          <a:ln w="9525">
            <a:noFill/>
            <a:miter lim="800000"/>
            <a:headEnd/>
            <a:tailEnd/>
          </a:ln>
        </p:spPr>
        <p:txBody>
          <a:bodyPr>
            <a:spAutoFit/>
          </a:bodyPr>
          <a:lstStyle/>
          <a:p>
            <a:pPr eaLnBrk="1" hangingPunct="1"/>
            <a:r>
              <a:rPr lang="fr-FR" sz="3000" b="1" u="sng">
                <a:solidFill>
                  <a:srgbClr val="000000"/>
                </a:solidFill>
              </a:rPr>
              <a:t>Planifier</a:t>
            </a:r>
            <a:r>
              <a:rPr lang="fr-FR" sz="3000">
                <a:solidFill>
                  <a:srgbClr val="000000"/>
                </a:solidFill>
              </a:rPr>
              <a:t>: </a:t>
            </a:r>
          </a:p>
          <a:p>
            <a:pPr eaLnBrk="1" hangingPunct="1"/>
            <a:r>
              <a:rPr lang="fr-FR" sz="3000">
                <a:solidFill>
                  <a:srgbClr val="000000"/>
                </a:solidFill>
              </a:rPr>
              <a:t>Prévoir ce qu’il faut faire :</a:t>
            </a:r>
            <a:br>
              <a:rPr lang="fr-FR" sz="3000">
                <a:solidFill>
                  <a:srgbClr val="000000"/>
                </a:solidFill>
              </a:rPr>
            </a:br>
            <a:r>
              <a:rPr lang="fr-FR" sz="3000">
                <a:solidFill>
                  <a:srgbClr val="000000"/>
                </a:solidFill>
              </a:rPr>
              <a:t>Etablir les objectifs et les processus nécessaires pour fournir des résultats correspondant aux exigences des clients et aux politiques de l’entreprise (</a:t>
            </a:r>
            <a:r>
              <a:rPr lang="fr-FR" sz="3000" i="1">
                <a:solidFill>
                  <a:srgbClr val="000000"/>
                </a:solidFill>
              </a:rPr>
              <a:t>politique, clients, budget, schéma directeur, objectifs)</a:t>
            </a:r>
            <a:endParaRPr lang="fr-FR" sz="3000">
              <a:solidFill>
                <a:srgbClr val="000000"/>
              </a:solidFill>
            </a:endParaRPr>
          </a:p>
        </p:txBody>
      </p:sp>
      <p:sp>
        <p:nvSpPr>
          <p:cNvPr id="23" name="ZoneTexte 22"/>
          <p:cNvSpPr txBox="1">
            <a:spLocks noChangeArrowheads="1"/>
          </p:cNvSpPr>
          <p:nvPr/>
        </p:nvSpPr>
        <p:spPr bwMode="auto">
          <a:xfrm>
            <a:off x="7847013" y="1041400"/>
            <a:ext cx="4168775" cy="5078413"/>
          </a:xfrm>
          <a:prstGeom prst="rect">
            <a:avLst/>
          </a:prstGeom>
          <a:solidFill>
            <a:srgbClr val="9DC3E6"/>
          </a:solidFill>
          <a:ln w="9525">
            <a:noFill/>
            <a:miter lim="800000"/>
            <a:headEnd/>
            <a:tailEnd/>
          </a:ln>
        </p:spPr>
        <p:txBody>
          <a:bodyPr>
            <a:spAutoFit/>
          </a:bodyPr>
          <a:lstStyle/>
          <a:p>
            <a:pPr eaLnBrk="1" hangingPunct="1"/>
            <a:r>
              <a:rPr lang="fr-FR" sz="3600" b="1">
                <a:solidFill>
                  <a:srgbClr val="000000"/>
                </a:solidFill>
              </a:rPr>
              <a:t>Dérouler: </a:t>
            </a:r>
          </a:p>
          <a:p>
            <a:pPr eaLnBrk="1" hangingPunct="1"/>
            <a:r>
              <a:rPr lang="fr-FR" sz="3600">
                <a:solidFill>
                  <a:srgbClr val="000000"/>
                </a:solidFill>
              </a:rPr>
              <a:t>Exécuter ce qui a été prévu; mettre en œuvre les processus (</a:t>
            </a:r>
            <a:r>
              <a:rPr lang="fr-FR" sz="3600" i="1">
                <a:solidFill>
                  <a:srgbClr val="000000"/>
                </a:solidFill>
              </a:rPr>
              <a:t>suivi des</a:t>
            </a:r>
            <a:r>
              <a:rPr lang="fr-FR" sz="3600">
                <a:solidFill>
                  <a:srgbClr val="000000"/>
                </a:solidFill>
              </a:rPr>
              <a:t> </a:t>
            </a:r>
            <a:r>
              <a:rPr lang="fr-FR" sz="3600" i="1">
                <a:solidFill>
                  <a:srgbClr val="000000"/>
                </a:solidFill>
              </a:rPr>
              <a:t>activités courantes d’exploitation,</a:t>
            </a:r>
            <a:r>
              <a:rPr lang="fr-FR" sz="3600">
                <a:solidFill>
                  <a:srgbClr val="000000"/>
                </a:solidFill>
              </a:rPr>
              <a:t> </a:t>
            </a:r>
            <a:r>
              <a:rPr lang="fr-FR" sz="3600" i="1">
                <a:solidFill>
                  <a:srgbClr val="000000"/>
                </a:solidFill>
              </a:rPr>
              <a:t>commerciales, techniques…)</a:t>
            </a:r>
            <a:endParaRPr lang="fr-FR" sz="3600">
              <a:solidFill>
                <a:srgbClr val="000000"/>
              </a:solidFill>
            </a:endParaRPr>
          </a:p>
        </p:txBody>
      </p:sp>
      <p:sp>
        <p:nvSpPr>
          <p:cNvPr id="24" name="ZoneTexte 23"/>
          <p:cNvSpPr txBox="1">
            <a:spLocks noChangeArrowheads="1"/>
          </p:cNvSpPr>
          <p:nvPr/>
        </p:nvSpPr>
        <p:spPr bwMode="auto">
          <a:xfrm>
            <a:off x="7862888" y="1033463"/>
            <a:ext cx="4168775" cy="5016500"/>
          </a:xfrm>
          <a:prstGeom prst="rect">
            <a:avLst/>
          </a:prstGeom>
          <a:solidFill>
            <a:srgbClr val="9DC3E6"/>
          </a:solidFill>
          <a:ln w="9525">
            <a:noFill/>
            <a:miter lim="800000"/>
            <a:headEnd/>
            <a:tailEnd/>
          </a:ln>
        </p:spPr>
        <p:txBody>
          <a:bodyPr>
            <a:spAutoFit/>
          </a:bodyPr>
          <a:lstStyle/>
          <a:p>
            <a:pPr eaLnBrk="1" hangingPunct="1"/>
            <a:r>
              <a:rPr lang="fr-FR" sz="4000" b="1" u="sng">
                <a:solidFill>
                  <a:srgbClr val="000000"/>
                </a:solidFill>
              </a:rPr>
              <a:t>Contrôler: </a:t>
            </a:r>
          </a:p>
          <a:p>
            <a:pPr eaLnBrk="1" hangingPunct="1"/>
            <a:r>
              <a:rPr lang="fr-FR" sz="4000">
                <a:solidFill>
                  <a:srgbClr val="000000"/>
                </a:solidFill>
              </a:rPr>
              <a:t>Vérifier ce qui a été fait </a:t>
            </a:r>
            <a:r>
              <a:rPr lang="fr-FR" sz="4000" i="1">
                <a:solidFill>
                  <a:srgbClr val="000000"/>
                </a:solidFill>
              </a:rPr>
              <a:t>(point mensuel de contrôle de gestion et</a:t>
            </a:r>
            <a:r>
              <a:rPr lang="fr-FR" sz="4000">
                <a:solidFill>
                  <a:srgbClr val="000000"/>
                </a:solidFill>
              </a:rPr>
              <a:t> </a:t>
            </a:r>
            <a:r>
              <a:rPr lang="fr-FR" sz="4000" i="1">
                <a:solidFill>
                  <a:srgbClr val="000000"/>
                </a:solidFill>
              </a:rPr>
              <a:t>des activités des services supports)</a:t>
            </a:r>
          </a:p>
          <a:p>
            <a:pPr eaLnBrk="1" hangingPunct="1"/>
            <a:endParaRPr lang="fr-FR" sz="4000">
              <a:solidFill>
                <a:srgbClr val="000000"/>
              </a:solidFill>
            </a:endParaRPr>
          </a:p>
        </p:txBody>
      </p:sp>
      <p:sp>
        <p:nvSpPr>
          <p:cNvPr id="25" name="ZoneTexte 24"/>
          <p:cNvSpPr txBox="1">
            <a:spLocks noChangeArrowheads="1"/>
          </p:cNvSpPr>
          <p:nvPr/>
        </p:nvSpPr>
        <p:spPr bwMode="auto">
          <a:xfrm>
            <a:off x="7832725" y="992188"/>
            <a:ext cx="4168775" cy="5078412"/>
          </a:xfrm>
          <a:prstGeom prst="rect">
            <a:avLst/>
          </a:prstGeom>
          <a:solidFill>
            <a:srgbClr val="9DC3E6"/>
          </a:solidFill>
          <a:ln w="9525">
            <a:noFill/>
            <a:miter lim="800000"/>
            <a:headEnd/>
            <a:tailEnd/>
          </a:ln>
        </p:spPr>
        <p:txBody>
          <a:bodyPr>
            <a:spAutoFit/>
          </a:bodyPr>
          <a:lstStyle/>
          <a:p>
            <a:pPr eaLnBrk="1" hangingPunct="1"/>
            <a:r>
              <a:rPr lang="fr-FR" sz="3600" b="1" u="sng">
                <a:solidFill>
                  <a:srgbClr val="000000"/>
                </a:solidFill>
              </a:rPr>
              <a:t>Agir: </a:t>
            </a:r>
          </a:p>
          <a:p>
            <a:pPr eaLnBrk="1" hangingPunct="1"/>
            <a:r>
              <a:rPr lang="fr-FR" sz="3600">
                <a:solidFill>
                  <a:srgbClr val="000000"/>
                </a:solidFill>
              </a:rPr>
              <a:t>Traiter les résultats et les écarts </a:t>
            </a:r>
            <a:r>
              <a:rPr lang="fr-FR" sz="3600" i="1">
                <a:solidFill>
                  <a:srgbClr val="000000"/>
                </a:solidFill>
              </a:rPr>
              <a:t>(états et bilans semestriels ou</a:t>
            </a:r>
            <a:r>
              <a:rPr lang="fr-FR" sz="3600">
                <a:solidFill>
                  <a:srgbClr val="000000"/>
                </a:solidFill>
              </a:rPr>
              <a:t> </a:t>
            </a:r>
            <a:r>
              <a:rPr lang="fr-FR" sz="3600" i="1">
                <a:solidFill>
                  <a:srgbClr val="000000"/>
                </a:solidFill>
              </a:rPr>
              <a:t>annuels pour les activités, les résultats et</a:t>
            </a:r>
            <a:r>
              <a:rPr lang="fr-FR" sz="3600">
                <a:solidFill>
                  <a:srgbClr val="000000"/>
                </a:solidFill>
              </a:rPr>
              <a:t> </a:t>
            </a:r>
            <a:r>
              <a:rPr lang="fr-FR" sz="3600" i="1">
                <a:solidFill>
                  <a:srgbClr val="000000"/>
                </a:solidFill>
              </a:rPr>
              <a:t>le personnel, pour en dégager les</a:t>
            </a:r>
            <a:r>
              <a:rPr lang="fr-FR" sz="3600">
                <a:solidFill>
                  <a:srgbClr val="000000"/>
                </a:solidFill>
              </a:rPr>
              <a:t> </a:t>
            </a:r>
            <a:r>
              <a:rPr lang="fr-FR" sz="3600" i="1">
                <a:solidFill>
                  <a:srgbClr val="000000"/>
                </a:solidFill>
              </a:rPr>
              <a:t>grandes décisions.</a:t>
            </a:r>
            <a:endParaRPr lang="fr-FR" sz="3600">
              <a:solidFill>
                <a:srgbClr val="000000"/>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p:cTn id="27" dur="500" fill="hold"/>
                                        <p:tgtEl>
                                          <p:spTgt spid="22"/>
                                        </p:tgtEl>
                                        <p:attrNameLst>
                                          <p:attrName>ppt_x</p:attrName>
                                        </p:attrNameLst>
                                      </p:cBhvr>
                                      <p:tavLst>
                                        <p:tav tm="0">
                                          <p:val>
                                            <p:strVal val="#ppt_x"/>
                                          </p:val>
                                        </p:tav>
                                        <p:tav tm="100000">
                                          <p:val>
                                            <p:strVal val="#ppt_x"/>
                                          </p:val>
                                        </p:tav>
                                      </p:tavLst>
                                    </p:anim>
                                    <p:anim calcmode="lin" valueType="num">
                                      <p:cBhvr>
                                        <p:cTn id="2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barn(inVertical)">
                                      <p:cBhvr>
                                        <p:cTn id="33" dur="500"/>
                                        <p:tgtEl>
                                          <p:spTgt spid="23"/>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1000"/>
                                        <p:tgtEl>
                                          <p:spTgt spid="24"/>
                                        </p:tgtEl>
                                      </p:cBhvr>
                                    </p:animEffect>
                                    <p:anim calcmode="lin" valueType="num">
                                      <p:cBhvr>
                                        <p:cTn id="39" dur="1000" fill="hold"/>
                                        <p:tgtEl>
                                          <p:spTgt spid="24"/>
                                        </p:tgtEl>
                                        <p:attrNameLst>
                                          <p:attrName>ppt_x</p:attrName>
                                        </p:attrNameLst>
                                      </p:cBhvr>
                                      <p:tavLst>
                                        <p:tav tm="0">
                                          <p:val>
                                            <p:strVal val="#ppt_x"/>
                                          </p:val>
                                        </p:tav>
                                        <p:tav tm="100000">
                                          <p:val>
                                            <p:strVal val="#ppt_x"/>
                                          </p:val>
                                        </p:tav>
                                      </p:tavLst>
                                    </p:anim>
                                    <p:anim calcmode="lin" valueType="num">
                                      <p:cBhvr>
                                        <p:cTn id="40"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grpId="0" nodeType="click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wipe(down)">
                                      <p:cBhvr>
                                        <p:cTn id="45" dur="580">
                                          <p:stCondLst>
                                            <p:cond delay="0"/>
                                          </p:stCondLst>
                                        </p:cTn>
                                        <p:tgtEl>
                                          <p:spTgt spid="25"/>
                                        </p:tgtEl>
                                      </p:cBhvr>
                                    </p:animEffect>
                                    <p:anim calcmode="lin" valueType="num">
                                      <p:cBhvr>
                                        <p:cTn id="46" dur="1822">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47" dur="664">
                                          <p:stCondLst>
                                            <p:cond delay="0"/>
                                          </p:stCondLst>
                                        </p:cTn>
                                        <p:tgtEl>
                                          <p:spTgt spid="25"/>
                                        </p:tgtEl>
                                        <p:attrNameLst>
                                          <p:attrName>ppt_y</p:attrName>
                                        </p:attrNameLst>
                                      </p:cBhvr>
                                      <p:tavLst>
                                        <p:tav tm="0" fmla="#ppt_y-sin(pi*$)/3">
                                          <p:val>
                                            <p:strVal val="0,5"/>
                                          </p:val>
                                        </p:tav>
                                        <p:tav tm="100000">
                                          <p:val>
                                            <p:strVal val="1"/>
                                          </p:val>
                                        </p:tav>
                                      </p:tavLst>
                                    </p:anim>
                                    <p:anim calcmode="lin" valueType="num">
                                      <p:cBhvr>
                                        <p:cTn id="48" dur="664">
                                          <p:stCondLst>
                                            <p:cond delay="664"/>
                                          </p:stCondLst>
                                        </p:cTn>
                                        <p:tgtEl>
                                          <p:spTgt spid="25"/>
                                        </p:tgtEl>
                                        <p:attrNameLst>
                                          <p:attrName>ppt_y</p:attrName>
                                        </p:attrNameLst>
                                      </p:cBhvr>
                                      <p:tavLst>
                                        <p:tav tm="0" fmla="#ppt_y-sin(pi*$)/9">
                                          <p:val>
                                            <p:strVal val="0"/>
                                          </p:val>
                                        </p:tav>
                                        <p:tav tm="100000">
                                          <p:val>
                                            <p:strVal val="1"/>
                                          </p:val>
                                        </p:tav>
                                      </p:tavLst>
                                    </p:anim>
                                    <p:anim calcmode="lin" valueType="num">
                                      <p:cBhvr>
                                        <p:cTn id="49" dur="332">
                                          <p:stCondLst>
                                            <p:cond delay="1324"/>
                                          </p:stCondLst>
                                        </p:cTn>
                                        <p:tgtEl>
                                          <p:spTgt spid="25"/>
                                        </p:tgtEl>
                                        <p:attrNameLst>
                                          <p:attrName>ppt_y</p:attrName>
                                        </p:attrNameLst>
                                      </p:cBhvr>
                                      <p:tavLst>
                                        <p:tav tm="0" fmla="#ppt_y-sin(pi*$)/27">
                                          <p:val>
                                            <p:strVal val="0"/>
                                          </p:val>
                                        </p:tav>
                                        <p:tav tm="100000">
                                          <p:val>
                                            <p:strVal val="1"/>
                                          </p:val>
                                        </p:tav>
                                      </p:tavLst>
                                    </p:anim>
                                    <p:anim calcmode="lin" valueType="num">
                                      <p:cBhvr>
                                        <p:cTn id="50" dur="164">
                                          <p:stCondLst>
                                            <p:cond delay="1656"/>
                                          </p:stCondLst>
                                        </p:cTn>
                                        <p:tgtEl>
                                          <p:spTgt spid="25"/>
                                        </p:tgtEl>
                                        <p:attrNameLst>
                                          <p:attrName>ppt_y</p:attrName>
                                        </p:attrNameLst>
                                      </p:cBhvr>
                                      <p:tavLst>
                                        <p:tav tm="0" fmla="#ppt_y-sin(pi*$)/81">
                                          <p:val>
                                            <p:strVal val="0"/>
                                          </p:val>
                                        </p:tav>
                                        <p:tav tm="100000">
                                          <p:val>
                                            <p:str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0" grpId="0" animBg="1"/>
      <p:bldP spid="21" grpId="0"/>
      <p:bldP spid="22" grpId="0" animBg="1"/>
      <p:bldP spid="23" grpId="0" animBg="1"/>
      <p:bldP spid="24" grpId="0" animBg="1"/>
      <p:bldP spid="25"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name="Slide26">
    <p:spTree>
      <p:nvGrpSpPr>
        <p:cNvPr id="1" name=""/>
        <p:cNvGrpSpPr/>
        <p:nvPr/>
      </p:nvGrpSpPr>
      <p:grpSpPr>
        <a:xfrm>
          <a:off x="0" y="0"/>
          <a:ext cx="0" cy="0"/>
          <a:chOff x="0" y="0"/>
          <a:chExt cx="0" cy="0"/>
        </a:xfrm>
      </p:grpSpPr>
      <p:sp>
        <p:nvSpPr>
          <p:cNvPr id="88066" name="Titre 1"/>
          <p:cNvSpPr txBox="1">
            <a:spLocks noGrp="1"/>
          </p:cNvSpPr>
          <p:nvPr>
            <p:ph type="title"/>
          </p:nvPr>
        </p:nvSpPr>
        <p:spPr>
          <a:xfrm>
            <a:off x="677863" y="0"/>
            <a:ext cx="8596312" cy="576263"/>
          </a:xfrm>
        </p:spPr>
        <p:txBody>
          <a:bodyPr anchorCtr="1"/>
          <a:lstStyle/>
          <a:p>
            <a:pPr algn="ctr" eaLnBrk="1"/>
            <a:r>
              <a:rPr sz="2900" b="1" smtClean="0">
                <a:latin typeface="Trebuchet MS" pitchFamily="34" charset="0"/>
              </a:rPr>
              <a:t>Plan du cours </a:t>
            </a:r>
            <a:r>
              <a:rPr sz="2300" b="1" smtClean="0">
                <a:latin typeface="Trebuchet MS" pitchFamily="34" charset="0"/>
              </a:rPr>
              <a:t>(suite)</a:t>
            </a:r>
            <a:endParaRPr sz="2900" smtClean="0">
              <a:latin typeface="Trebuchet MS" pitchFamily="34" charset="0"/>
            </a:endParaRPr>
          </a:p>
        </p:txBody>
      </p:sp>
      <p:sp>
        <p:nvSpPr>
          <p:cNvPr id="3" name="Espace réservé du contenu 2"/>
          <p:cNvSpPr txBox="1">
            <a:spLocks noGrp="1"/>
          </p:cNvSpPr>
          <p:nvPr>
            <p:ph idx="1"/>
          </p:nvPr>
        </p:nvSpPr>
        <p:spPr>
          <a:xfrm>
            <a:off x="1730375" y="731838"/>
            <a:ext cx="9074150" cy="5689600"/>
          </a:xfrm>
        </p:spPr>
        <p:txBody>
          <a:bodyPr>
            <a:noAutofit/>
          </a:bodyPr>
          <a:lstStyle/>
          <a:p>
            <a:pPr marL="0" indent="0" eaLnBrk="1" fontAlgn="auto">
              <a:spcAft>
                <a:spcPts val="0"/>
              </a:spcAft>
              <a:buFont typeface="Wingdings 3"/>
              <a:buNone/>
              <a:defRPr/>
            </a:pPr>
            <a:r>
              <a:rPr sz="2000" b="1" smtClean="0"/>
              <a:t>		PARTIE 1 : GENERALITE</a:t>
            </a:r>
            <a:endParaRPr sz="2000" smtClean="0"/>
          </a:p>
          <a:p>
            <a:pPr eaLnBrk="1" fontAlgn="auto">
              <a:spcAft>
                <a:spcPts val="0"/>
              </a:spcAft>
              <a:buFont typeface="Wingdings 3"/>
              <a:buChar char=""/>
              <a:defRPr/>
            </a:pPr>
            <a:r>
              <a:rPr sz="2000" smtClean="0"/>
              <a:t>Chapitre 1 : Historique de la Qualité </a:t>
            </a:r>
          </a:p>
          <a:p>
            <a:pPr eaLnBrk="1" fontAlgn="auto">
              <a:spcAft>
                <a:spcPts val="0"/>
              </a:spcAft>
              <a:buFont typeface="Wingdings 3"/>
              <a:buChar char=""/>
              <a:defRPr/>
            </a:pPr>
            <a:r>
              <a:rPr sz="2000" smtClean="0"/>
              <a:t>Chapitre 2 : Définition des concepts</a:t>
            </a:r>
          </a:p>
          <a:p>
            <a:pPr eaLnBrk="1" fontAlgn="auto">
              <a:spcAft>
                <a:spcPts val="0"/>
              </a:spcAft>
              <a:buFont typeface="Wingdings 3"/>
              <a:buChar char=""/>
              <a:defRPr/>
            </a:pPr>
            <a:r>
              <a:rPr sz="2000" smtClean="0"/>
              <a:t>Chapitre 3 : Les principes de la Qualité</a:t>
            </a:r>
          </a:p>
          <a:p>
            <a:pPr eaLnBrk="1" fontAlgn="auto">
              <a:spcAft>
                <a:spcPts val="0"/>
              </a:spcAft>
              <a:buFont typeface="Wingdings 3"/>
              <a:buChar char=""/>
              <a:defRPr/>
            </a:pPr>
            <a:r>
              <a:rPr sz="2000" smtClean="0"/>
              <a:t>Chapitre 4 : Les enjeux de la Qualité</a:t>
            </a:r>
          </a:p>
          <a:p>
            <a:pPr eaLnBrk="1" fontAlgn="auto">
              <a:spcAft>
                <a:spcPts val="0"/>
              </a:spcAft>
              <a:buFont typeface="Wingdings 3"/>
              <a:buChar char=""/>
              <a:defRPr/>
            </a:pPr>
            <a:endParaRPr sz="2000" b="1" smtClean="0"/>
          </a:p>
          <a:p>
            <a:pPr marL="0" indent="0" eaLnBrk="1" fontAlgn="auto">
              <a:spcAft>
                <a:spcPts val="0"/>
              </a:spcAft>
              <a:buFont typeface="Wingdings 3"/>
              <a:buNone/>
              <a:defRPr/>
            </a:pPr>
            <a:r>
              <a:rPr sz="2000" b="1" smtClean="0"/>
              <a:t>		PARTIE II : LA DEMARCHE QUALITE</a:t>
            </a:r>
            <a:endParaRPr sz="2000" smtClean="0"/>
          </a:p>
          <a:p>
            <a:pPr eaLnBrk="1" fontAlgn="auto">
              <a:spcAft>
                <a:spcPts val="0"/>
              </a:spcAft>
              <a:buFont typeface="Wingdings 3"/>
              <a:buChar char=""/>
              <a:defRPr/>
            </a:pPr>
            <a:r>
              <a:rPr sz="2000" smtClean="0"/>
              <a:t>Chapitre 1 : Définition et structuration</a:t>
            </a:r>
          </a:p>
          <a:p>
            <a:pPr eaLnBrk="1" fontAlgn="auto">
              <a:spcAft>
                <a:spcPts val="0"/>
              </a:spcAft>
              <a:buFont typeface="Wingdings 3"/>
              <a:buChar char=""/>
              <a:defRPr/>
            </a:pPr>
            <a:r>
              <a:rPr sz="2800" smtClean="0"/>
              <a:t>Chapitre 2 : Mise en œuvre de la démarche Qualité</a:t>
            </a:r>
          </a:p>
          <a:p>
            <a:pPr marL="0" indent="0" eaLnBrk="1" fontAlgn="auto">
              <a:spcAft>
                <a:spcPts val="0"/>
              </a:spcAft>
              <a:buFont typeface="Wingdings 3"/>
              <a:buNone/>
              <a:defRPr/>
            </a:pPr>
            <a:endParaRPr sz="2000" smtClean="0"/>
          </a:p>
          <a:p>
            <a:pPr marL="0" indent="0" eaLnBrk="1" fontAlgn="auto">
              <a:spcAft>
                <a:spcPts val="0"/>
              </a:spcAft>
              <a:buFont typeface="Wingdings 3"/>
              <a:buNone/>
              <a:defRPr/>
            </a:pPr>
            <a:r>
              <a:rPr sz="2000" b="1" smtClean="0"/>
              <a:t>		PARTIE III : LA NORME ISO 9001 ET CERTIFICATION</a:t>
            </a:r>
            <a:endParaRPr sz="2000" smtClean="0"/>
          </a:p>
          <a:p>
            <a:pPr eaLnBrk="1" fontAlgn="auto">
              <a:spcAft>
                <a:spcPts val="0"/>
              </a:spcAft>
              <a:buFont typeface="Wingdings 3"/>
              <a:buChar char=""/>
              <a:defRPr/>
            </a:pPr>
            <a:r>
              <a:rPr sz="2000" smtClean="0"/>
              <a:t>Chapitre 1 : La norme ISO 9001</a:t>
            </a:r>
          </a:p>
          <a:p>
            <a:pPr eaLnBrk="1" fontAlgn="auto">
              <a:spcAft>
                <a:spcPts val="0"/>
              </a:spcAft>
              <a:buFont typeface="Wingdings 3"/>
              <a:buChar char=""/>
              <a:defRPr/>
            </a:pPr>
            <a:r>
              <a:rPr sz="2000" smtClean="0"/>
              <a:t>Chapitre 2 : Le processus de certification </a:t>
            </a:r>
          </a:p>
          <a:p>
            <a:pPr eaLnBrk="1" fontAlgn="auto">
              <a:spcAft>
                <a:spcPts val="0"/>
              </a:spcAft>
              <a:buFont typeface="Wingdings 3"/>
              <a:buChar char=""/>
              <a:defRPr/>
            </a:pPr>
            <a:endParaRPr sz="2000" smtClean="0"/>
          </a:p>
        </p:txBody>
      </p:sp>
      <p:sp>
        <p:nvSpPr>
          <p:cNvPr id="88068" name="Rectangle 3"/>
          <p:cNvSpPr>
            <a:spLocks noChangeArrowheads="1"/>
          </p:cNvSpPr>
          <p:nvPr/>
        </p:nvSpPr>
        <p:spPr bwMode="auto">
          <a:xfrm>
            <a:off x="1730375" y="4783138"/>
            <a:ext cx="9172575" cy="1744662"/>
          </a:xfrm>
          <a:prstGeom prst="rect">
            <a:avLst/>
          </a:prstGeom>
          <a:solidFill>
            <a:srgbClr val="D9D9D9">
              <a:alpha val="74117"/>
            </a:srgbClr>
          </a:solidFill>
          <a:ln w="9525">
            <a:noFill/>
            <a:miter lim="800000"/>
            <a:headEnd/>
            <a:tailEnd/>
          </a:ln>
        </p:spPr>
        <p:txBody>
          <a:bodyPr anchor="ctr" anchorCtr="1"/>
          <a:lstStyle/>
          <a:p>
            <a:pPr algn="ctr" eaLnBrk="1" hangingPunct="1"/>
            <a:endParaRPr lang="fr-FR">
              <a:solidFill>
                <a:srgbClr val="FFFFFF"/>
              </a:solidFill>
            </a:endParaRPr>
          </a:p>
        </p:txBody>
      </p:sp>
      <p:sp>
        <p:nvSpPr>
          <p:cNvPr id="88069" name="Rectangle 4"/>
          <p:cNvSpPr>
            <a:spLocks noChangeArrowheads="1"/>
          </p:cNvSpPr>
          <p:nvPr/>
        </p:nvSpPr>
        <p:spPr bwMode="auto">
          <a:xfrm>
            <a:off x="1730375" y="1139825"/>
            <a:ext cx="9074150" cy="3024188"/>
          </a:xfrm>
          <a:prstGeom prst="rect">
            <a:avLst/>
          </a:prstGeom>
          <a:solidFill>
            <a:srgbClr val="D9D9D9">
              <a:alpha val="74117"/>
            </a:srgbClr>
          </a:solidFill>
          <a:ln w="9525">
            <a:noFill/>
            <a:miter lim="800000"/>
            <a:headEnd/>
            <a:tailEnd/>
          </a:ln>
        </p:spPr>
        <p:txBody>
          <a:bodyPr anchor="ctr" anchorCtr="1"/>
          <a:lstStyle/>
          <a:p>
            <a:pPr algn="ctr" eaLnBrk="1" hangingPunct="1"/>
            <a:endParaRPr lang="fr-FR">
              <a:solidFill>
                <a:srgbClr val="FFFFFF"/>
              </a:solidFill>
            </a:endParaRPr>
          </a:p>
        </p:txBody>
      </p:sp>
      <p:sp>
        <p:nvSpPr>
          <p:cNvPr id="88070"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88071"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7CD716F9-481D-4772-B49B-21BC20075A0E}" type="slidenum">
              <a:rPr lang="en-US" sz="900">
                <a:solidFill>
                  <a:srgbClr val="5FCBEF"/>
                </a:solidFill>
                <a:latin typeface="Trebuchet MS" pitchFamily="34" charset="0"/>
              </a:rPr>
              <a:pPr algn="r" defTabSz="457200" eaLnBrk="1" hangingPunct="1"/>
              <a:t>78</a:t>
            </a:fld>
            <a:endParaRPr lang="en-US" sz="900">
              <a:solidFill>
                <a:srgbClr val="5FCBEF"/>
              </a:solidFill>
              <a:latin typeface="Trebuchet MS" pitchFamily="34" charset="0"/>
            </a:endParaRPr>
          </a:p>
        </p:txBody>
      </p:sp>
      <p:sp>
        <p:nvSpPr>
          <p:cNvPr id="88072" name="Espace réservé du pied de page 7"/>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88073" name="Espace réservé du pied de page 9"/>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88074" name="Espace réservé du numéro de diapositive 10"/>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EA6C88D0-47BE-4492-8F96-31522C2A731D}" type="slidenum">
              <a:rPr lang="en-US" sz="900">
                <a:solidFill>
                  <a:srgbClr val="5FCBEF"/>
                </a:solidFill>
                <a:latin typeface="Trebuchet MS" pitchFamily="34" charset="0"/>
              </a:rPr>
              <a:pPr algn="r" defTabSz="457200" eaLnBrk="1" hangingPunct="1"/>
              <a:t>78</a:t>
            </a:fld>
            <a:endParaRPr lang="en-US" sz="900">
              <a:solidFill>
                <a:srgbClr val="5FCBEF"/>
              </a:solidFill>
              <a:latin typeface="Trebuchet MS" pitchFamily="34" charset="0"/>
            </a:endParaRPr>
          </a:p>
        </p:txBody>
      </p:sp>
    </p:spTree>
  </p:cSld>
  <p:clrMapOvr>
    <a:masterClrMapping/>
  </p:clrMapOvr>
  <p:transition spd="slow"/>
</p:sld>
</file>

<file path=ppt/slides/slide79.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89090" name="Titre 1"/>
          <p:cNvSpPr txBox="1">
            <a:spLocks noGrp="1"/>
          </p:cNvSpPr>
          <p:nvPr>
            <p:ph type="title"/>
          </p:nvPr>
        </p:nvSpPr>
        <p:spPr>
          <a:xfrm>
            <a:off x="677863" y="427038"/>
            <a:ext cx="10013950" cy="600075"/>
          </a:xfrm>
        </p:spPr>
        <p:txBody>
          <a:bodyPr/>
          <a:lstStyle/>
          <a:p>
            <a:pPr eaLnBrk="1"/>
            <a:r>
              <a:rPr sz="1500" smtClean="0">
                <a:latin typeface="Trebuchet MS" pitchFamily="34" charset="0"/>
              </a:rPr>
              <a:t>Chapitre 2 : Mise en œuvre de la démarche Qualité</a:t>
            </a:r>
            <a:br>
              <a:rPr sz="1500" smtClean="0">
                <a:latin typeface="Trebuchet MS" pitchFamily="34" charset="0"/>
              </a:rPr>
            </a:br>
            <a:endParaRPr sz="1500" smtClean="0">
              <a:latin typeface="Trebuchet MS" pitchFamily="34" charset="0"/>
            </a:endParaRPr>
          </a:p>
        </p:txBody>
      </p:sp>
      <p:sp>
        <p:nvSpPr>
          <p:cNvPr id="3" name="Espace réservé du contenu 2"/>
          <p:cNvSpPr txBox="1">
            <a:spLocks noGrp="1"/>
          </p:cNvSpPr>
          <p:nvPr>
            <p:ph idx="1"/>
          </p:nvPr>
        </p:nvSpPr>
        <p:spPr>
          <a:xfrm>
            <a:off x="677863" y="2306638"/>
            <a:ext cx="10266362" cy="3390900"/>
          </a:xfrm>
        </p:spPr>
        <p:txBody>
          <a:bodyPr>
            <a:noAutofit/>
          </a:bodyPr>
          <a:lstStyle/>
          <a:p>
            <a:pPr marL="0" indent="0" eaLnBrk="1" fontAlgn="auto">
              <a:spcAft>
                <a:spcPts val="0"/>
              </a:spcAft>
              <a:buFont typeface="Wingdings 3"/>
              <a:buNone/>
              <a:defRPr/>
            </a:pPr>
            <a:r>
              <a:rPr sz="3200" smtClean="0"/>
              <a:t>La démarche de mise en œuvre d’un </a:t>
            </a:r>
            <a:r>
              <a:rPr sz="3200" smtClean="0">
                <a:hlinkClick r:id="rId2"/>
              </a:rPr>
              <a:t>système de management de la qualité</a:t>
            </a:r>
            <a:r>
              <a:rPr sz="3200" smtClean="0"/>
              <a:t> passe par plusieurs étapes. </a:t>
            </a:r>
          </a:p>
          <a:p>
            <a:pPr marL="0" indent="0" eaLnBrk="1" fontAlgn="auto">
              <a:spcAft>
                <a:spcPts val="0"/>
              </a:spcAft>
              <a:buFont typeface="Wingdings 3"/>
              <a:buNone/>
              <a:defRPr/>
            </a:pPr>
            <a:endParaRPr sz="3200" smtClean="0"/>
          </a:p>
          <a:p>
            <a:pPr eaLnBrk="1" fontAlgn="auto">
              <a:spcAft>
                <a:spcPts val="0"/>
              </a:spcAft>
              <a:buFont typeface="Wingdings 3"/>
              <a:buChar char=""/>
              <a:defRPr/>
            </a:pPr>
            <a:r>
              <a:rPr sz="3200" b="1" smtClean="0"/>
              <a:t>Etapes de la préparation </a:t>
            </a:r>
            <a:endParaRPr sz="3200" smtClean="0"/>
          </a:p>
          <a:p>
            <a:pPr eaLnBrk="1" fontAlgn="auto">
              <a:spcAft>
                <a:spcPts val="0"/>
              </a:spcAft>
              <a:buFont typeface="Wingdings 3"/>
              <a:buChar char=""/>
              <a:defRPr/>
            </a:pPr>
            <a:r>
              <a:rPr sz="3200" b="1" smtClean="0"/>
              <a:t>Etapes de la mise en œuvre</a:t>
            </a:r>
            <a:r>
              <a:rPr sz="3200" smtClean="0"/>
              <a:t> </a:t>
            </a:r>
          </a:p>
          <a:p>
            <a:pPr eaLnBrk="1" fontAlgn="auto">
              <a:spcAft>
                <a:spcPts val="0"/>
              </a:spcAft>
              <a:buFont typeface="Wingdings 3"/>
              <a:buChar char=""/>
              <a:defRPr/>
            </a:pPr>
            <a:endParaRPr sz="3200" smtClean="0"/>
          </a:p>
        </p:txBody>
      </p:sp>
      <p:sp>
        <p:nvSpPr>
          <p:cNvPr id="89092"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89093"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D7FC2DE1-7017-4A4B-89F5-A44478EB70B0}" type="slidenum">
              <a:rPr lang="en-US" sz="900">
                <a:solidFill>
                  <a:srgbClr val="5FCBEF"/>
                </a:solidFill>
                <a:latin typeface="Trebuchet MS" pitchFamily="34" charset="0"/>
              </a:rPr>
              <a:pPr algn="r" defTabSz="457200" eaLnBrk="1" hangingPunct="1"/>
              <a:t>79</a:t>
            </a:fld>
            <a:endParaRPr lang="en-US" sz="900">
              <a:solidFill>
                <a:srgbClr val="5FCBEF"/>
              </a:solidFill>
              <a:latin typeface="Trebuchet MS" pitchFamily="34" charset="0"/>
            </a:endParaRPr>
          </a:p>
        </p:txBody>
      </p:sp>
      <p:sp>
        <p:nvSpPr>
          <p:cNvPr id="89094" name="ZoneTexte 5"/>
          <p:cNvSpPr txBox="1">
            <a:spLocks noChangeArrowheads="1"/>
          </p:cNvSpPr>
          <p:nvPr/>
        </p:nvSpPr>
        <p:spPr bwMode="auto">
          <a:xfrm>
            <a:off x="2390775" y="1069975"/>
            <a:ext cx="8301038" cy="523875"/>
          </a:xfrm>
          <a:prstGeom prst="rect">
            <a:avLst/>
          </a:prstGeom>
          <a:noFill/>
          <a:ln w="9525">
            <a:noFill/>
            <a:miter lim="800000"/>
            <a:headEnd/>
            <a:tailEnd/>
          </a:ln>
        </p:spPr>
        <p:txBody>
          <a:bodyPr>
            <a:spAutoFit/>
          </a:bodyPr>
          <a:lstStyle/>
          <a:p>
            <a:pPr eaLnBrk="1" hangingPunct="1"/>
            <a:r>
              <a:rPr lang="fr-FR" sz="2800" b="1">
                <a:solidFill>
                  <a:srgbClr val="000000"/>
                </a:solidFill>
              </a:rPr>
              <a:t>1- Les différentes étapes de la démarche Qualité </a:t>
            </a:r>
            <a:endParaRPr lang="fr-FR" sz="2800">
              <a:solidFill>
                <a:srgbClr val="000000"/>
              </a:solidFill>
            </a:endParaRPr>
          </a:p>
        </p:txBody>
      </p:sp>
      <p:sp>
        <p:nvSpPr>
          <p:cNvPr id="89095" name="Espace réservé du pied de page 6"/>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89096" name="Espace réservé du pied de page 8"/>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89097" name="Espace réservé du numéro de diapositive 9"/>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AE00DD8D-9F2F-4C18-B1C7-3DA9DB29C336}" type="slidenum">
              <a:rPr lang="en-US" sz="900">
                <a:solidFill>
                  <a:srgbClr val="5FCBEF"/>
                </a:solidFill>
                <a:latin typeface="Trebuchet MS" pitchFamily="34" charset="0"/>
              </a:rPr>
              <a:pPr algn="r" defTabSz="457200" eaLnBrk="1" hangingPunct="1"/>
              <a:t>79</a:t>
            </a:fld>
            <a:endParaRPr lang="en-US" sz="900">
              <a:solidFill>
                <a:srgbClr val="5FCBEF"/>
              </a:solidFill>
              <a:latin typeface="Trebuchet MS" pitchFamily="34" charset="0"/>
            </a:endParaRP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name="Slide57">
    <p:spTree>
      <p:nvGrpSpPr>
        <p:cNvPr id="1" name=""/>
        <p:cNvGrpSpPr/>
        <p:nvPr/>
      </p:nvGrpSpPr>
      <p:grpSpPr>
        <a:xfrm>
          <a:off x="0" y="0"/>
          <a:ext cx="0" cy="0"/>
          <a:chOff x="0" y="0"/>
          <a:chExt cx="0" cy="0"/>
        </a:xfrm>
      </p:grpSpPr>
      <p:sp>
        <p:nvSpPr>
          <p:cNvPr id="14338" name="Titre 1"/>
          <p:cNvSpPr txBox="1">
            <a:spLocks noGrp="1"/>
          </p:cNvSpPr>
          <p:nvPr>
            <p:ph type="title"/>
          </p:nvPr>
        </p:nvSpPr>
        <p:spPr>
          <a:xfrm>
            <a:off x="1195388" y="2833688"/>
            <a:ext cx="8597900" cy="877887"/>
          </a:xfrm>
        </p:spPr>
        <p:txBody>
          <a:bodyPr anchorCtr="1"/>
          <a:lstStyle/>
          <a:p>
            <a:pPr algn="ctr" eaLnBrk="1"/>
            <a:r>
              <a:rPr sz="4800" u="sng" smtClean="0">
                <a:latin typeface="Trebuchet MS" pitchFamily="34" charset="0"/>
              </a:rPr>
              <a:t>INTRODUCTION</a:t>
            </a:r>
          </a:p>
        </p:txBody>
      </p:sp>
      <p:sp>
        <p:nvSpPr>
          <p:cNvPr id="14339"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14340" name="Espace réservé du pied de page 4"/>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14341" name="Espace réservé du numéro de diapositive 5"/>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CC5866B3-71D5-47E7-AB92-3E924D0AFD50}" type="slidenum">
              <a:rPr lang="en-US" sz="900">
                <a:solidFill>
                  <a:srgbClr val="5FCBEF"/>
                </a:solidFill>
                <a:latin typeface="Trebuchet MS" pitchFamily="34" charset="0"/>
              </a:rPr>
              <a:pPr algn="r" defTabSz="457200" eaLnBrk="1" hangingPunct="1"/>
              <a:t>8</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name="Slide50">
    <p:spTree>
      <p:nvGrpSpPr>
        <p:cNvPr id="1" name=""/>
        <p:cNvGrpSpPr/>
        <p:nvPr/>
      </p:nvGrpSpPr>
      <p:grpSpPr>
        <a:xfrm>
          <a:off x="0" y="0"/>
          <a:ext cx="0" cy="0"/>
          <a:chOff x="0" y="0"/>
          <a:chExt cx="0" cy="0"/>
        </a:xfrm>
      </p:grpSpPr>
      <p:pic>
        <p:nvPicPr>
          <p:cNvPr id="90114" name="Image 4" descr="prep"/>
          <p:cNvPicPr>
            <a:picLocks noChangeAspect="1"/>
          </p:cNvPicPr>
          <p:nvPr/>
        </p:nvPicPr>
        <p:blipFill>
          <a:blip r:embed="rId2"/>
          <a:srcRect/>
          <a:stretch>
            <a:fillRect/>
          </a:stretch>
        </p:blipFill>
        <p:spPr bwMode="auto">
          <a:xfrm>
            <a:off x="801688" y="1449388"/>
            <a:ext cx="9439275" cy="5119687"/>
          </a:xfrm>
          <a:prstGeom prst="rect">
            <a:avLst/>
          </a:prstGeom>
          <a:noFill/>
          <a:ln w="9525">
            <a:noFill/>
            <a:miter lim="800000"/>
            <a:headEnd/>
            <a:tailEnd/>
          </a:ln>
        </p:spPr>
      </p:pic>
      <p:sp>
        <p:nvSpPr>
          <p:cNvPr id="90115" name="Titre 1"/>
          <p:cNvSpPr txBox="1">
            <a:spLocks noGrp="1"/>
          </p:cNvSpPr>
          <p:nvPr>
            <p:ph type="title"/>
          </p:nvPr>
        </p:nvSpPr>
        <p:spPr>
          <a:xfrm>
            <a:off x="204788" y="63500"/>
            <a:ext cx="11518900" cy="600075"/>
          </a:xfrm>
        </p:spPr>
        <p:txBody>
          <a:bodyPr/>
          <a:lstStyle/>
          <a:p>
            <a:pPr eaLnBrk="1"/>
            <a:r>
              <a:rPr sz="2800" smtClean="0">
                <a:latin typeface="Trebuchet MS" pitchFamily="34" charset="0"/>
              </a:rPr>
              <a:t>Chapitre 2 : Mise en œuvre de la démarche Qualité </a:t>
            </a:r>
            <a:r>
              <a:rPr sz="2000" smtClean="0">
                <a:solidFill>
                  <a:srgbClr val="FF0000"/>
                </a:solidFill>
                <a:latin typeface="Trebuchet MS" pitchFamily="34" charset="0"/>
              </a:rPr>
              <a:t>(cf Doc Word pages 18-19)</a:t>
            </a:r>
            <a:r>
              <a:rPr sz="2800" smtClean="0">
                <a:latin typeface="Trebuchet MS" pitchFamily="34" charset="0"/>
              </a:rPr>
              <a:t/>
            </a:r>
            <a:br>
              <a:rPr sz="2800" smtClean="0">
                <a:latin typeface="Trebuchet MS" pitchFamily="34" charset="0"/>
              </a:rPr>
            </a:br>
            <a:endParaRPr sz="2800" smtClean="0">
              <a:latin typeface="Trebuchet MS" pitchFamily="34" charset="0"/>
            </a:endParaRPr>
          </a:p>
        </p:txBody>
      </p:sp>
      <p:sp>
        <p:nvSpPr>
          <p:cNvPr id="90116" name="ZoneTexte 7"/>
          <p:cNvSpPr txBox="1">
            <a:spLocks noChangeArrowheads="1"/>
          </p:cNvSpPr>
          <p:nvPr/>
        </p:nvSpPr>
        <p:spPr bwMode="auto">
          <a:xfrm>
            <a:off x="3009900" y="793750"/>
            <a:ext cx="4895850" cy="523875"/>
          </a:xfrm>
          <a:prstGeom prst="rect">
            <a:avLst/>
          </a:prstGeom>
          <a:noFill/>
          <a:ln w="9525">
            <a:noFill/>
            <a:miter lim="800000"/>
            <a:headEnd/>
            <a:tailEnd/>
          </a:ln>
        </p:spPr>
        <p:txBody>
          <a:bodyPr>
            <a:spAutoFit/>
          </a:bodyPr>
          <a:lstStyle/>
          <a:p>
            <a:pPr eaLnBrk="1" hangingPunct="1"/>
            <a:r>
              <a:rPr lang="fr-FR" sz="2800" b="1">
                <a:solidFill>
                  <a:srgbClr val="000000"/>
                </a:solidFill>
              </a:rPr>
              <a:t>a- Etapes de la préparation </a:t>
            </a:r>
            <a:endParaRPr lang="fr-FR" sz="2800">
              <a:solidFill>
                <a:srgbClr val="000000"/>
              </a:solidFill>
            </a:endParaRPr>
          </a:p>
        </p:txBody>
      </p:sp>
      <p:sp>
        <p:nvSpPr>
          <p:cNvPr id="90117" name="Espace réservé du pied de page 4"/>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90118" name="Espace réservé du pied de page 6"/>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90119" name="Espace réservé du numéro de diapositive 7"/>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EC10E893-ED90-41E2-96D9-F786ADF11DE1}" type="slidenum">
              <a:rPr lang="en-US" sz="900">
                <a:solidFill>
                  <a:srgbClr val="5FCBEF"/>
                </a:solidFill>
                <a:latin typeface="Trebuchet MS" pitchFamily="34" charset="0"/>
              </a:rPr>
              <a:pPr algn="r" defTabSz="457200" eaLnBrk="1" hangingPunct="1"/>
              <a:t>80</a:t>
            </a:fld>
            <a:endParaRPr lang="en-US" sz="900">
              <a:solidFill>
                <a:srgbClr val="5FCBEF"/>
              </a:solidFill>
              <a:latin typeface="Trebuchet MS" pitchFamily="34" charset="0"/>
            </a:endParaRPr>
          </a:p>
        </p:txBody>
      </p:sp>
    </p:spTree>
  </p:cSld>
  <p:clrMapOvr>
    <a:masterClrMapping/>
  </p:clrMapOvr>
  <p:transition spd="slow"/>
</p:sld>
</file>

<file path=ppt/slides/slide81.xml><?xml version="1.0" encoding="utf-8"?>
<p:sld xmlns:a="http://schemas.openxmlformats.org/drawingml/2006/main" xmlns:r="http://schemas.openxmlformats.org/officeDocument/2006/relationships" xmlns:p="http://schemas.openxmlformats.org/presentationml/2006/main">
  <p:cSld name="Slide49">
    <p:spTree>
      <p:nvGrpSpPr>
        <p:cNvPr id="1" name=""/>
        <p:cNvGrpSpPr/>
        <p:nvPr/>
      </p:nvGrpSpPr>
      <p:grpSpPr>
        <a:xfrm>
          <a:off x="0" y="0"/>
          <a:ext cx="0" cy="0"/>
          <a:chOff x="0" y="0"/>
          <a:chExt cx="0" cy="0"/>
        </a:xfrm>
      </p:grpSpPr>
      <p:pic>
        <p:nvPicPr>
          <p:cNvPr id="91138" name="Image 3" descr="etapes"/>
          <p:cNvPicPr>
            <a:picLocks noChangeAspect="1"/>
          </p:cNvPicPr>
          <p:nvPr/>
        </p:nvPicPr>
        <p:blipFill>
          <a:blip r:embed="rId2"/>
          <a:srcRect/>
          <a:stretch>
            <a:fillRect/>
          </a:stretch>
        </p:blipFill>
        <p:spPr bwMode="auto">
          <a:xfrm>
            <a:off x="942975" y="755650"/>
            <a:ext cx="9734550" cy="5900738"/>
          </a:xfrm>
          <a:prstGeom prst="rect">
            <a:avLst/>
          </a:prstGeom>
          <a:noFill/>
          <a:ln w="9525">
            <a:noFill/>
            <a:miter lim="800000"/>
            <a:headEnd/>
            <a:tailEnd/>
          </a:ln>
        </p:spPr>
      </p:pic>
      <p:sp>
        <p:nvSpPr>
          <p:cNvPr id="3" name="ZoneTexte 4"/>
          <p:cNvSpPr txBox="1"/>
          <p:nvPr/>
        </p:nvSpPr>
        <p:spPr>
          <a:xfrm>
            <a:off x="1746250" y="231775"/>
            <a:ext cx="7643813" cy="523875"/>
          </a:xfrm>
          <a:prstGeom prst="rect">
            <a:avLst/>
          </a:prstGeom>
          <a:noFill/>
          <a:ln cap="flat">
            <a:noFill/>
          </a:ln>
        </p:spPr>
        <p:txBody>
          <a:bodyPr>
            <a:spAutoFit/>
          </a:bodyPr>
          <a:lstStyle/>
          <a:p>
            <a:pPr eaLnBrk="1" fontAlgn="auto" hangingPunct="1">
              <a:spcBef>
                <a:spcPts val="0"/>
              </a:spcBef>
              <a:spcAft>
                <a:spcPts val="0"/>
              </a:spcAft>
              <a:defRPr sz="1800" b="0" i="0" u="none" strike="noStrike" kern="0" cap="none" spc="0" baseline="0">
                <a:solidFill>
                  <a:srgbClr val="000000"/>
                </a:solidFill>
                <a:uFillTx/>
              </a:defRPr>
            </a:pPr>
            <a:r>
              <a:rPr lang="fr-FR" sz="2800" b="1">
                <a:solidFill>
                  <a:srgbClr val="000000"/>
                </a:solidFill>
                <a:latin typeface="Calibri"/>
              </a:rPr>
              <a:t>b- Etapes de la mise en œuvre </a:t>
            </a:r>
            <a:r>
              <a:rPr lang="fr-FR" sz="2400" b="1">
                <a:solidFill>
                  <a:srgbClr val="FF0000"/>
                </a:solidFill>
                <a:latin typeface="Calibri"/>
              </a:rPr>
              <a:t>(</a:t>
            </a:r>
            <a:r>
              <a:rPr lang="fr-FR" sz="2000" b="1">
                <a:solidFill>
                  <a:srgbClr val="FF0000"/>
                </a:solidFill>
                <a:latin typeface="Calibri"/>
              </a:rPr>
              <a:t>Cf Doc </a:t>
            </a:r>
            <a:r>
              <a:rPr lang="fr-FR" sz="2000" b="1" kern="0">
                <a:solidFill>
                  <a:srgbClr val="FF0000"/>
                </a:solidFill>
                <a:latin typeface="Calibri"/>
              </a:rPr>
              <a:t>W</a:t>
            </a:r>
            <a:r>
              <a:rPr lang="fr-FR" sz="2000" b="1">
                <a:solidFill>
                  <a:srgbClr val="FF0000"/>
                </a:solidFill>
                <a:latin typeface="Calibri"/>
              </a:rPr>
              <a:t>ord page 20-21)</a:t>
            </a:r>
            <a:r>
              <a:rPr lang="fr-FR" sz="2800" b="1">
                <a:solidFill>
                  <a:srgbClr val="000000"/>
                </a:solidFill>
                <a:latin typeface="Calibri"/>
              </a:rPr>
              <a:t> </a:t>
            </a:r>
            <a:endParaRPr lang="fr-FR" sz="2800">
              <a:solidFill>
                <a:srgbClr val="000000"/>
              </a:solidFill>
              <a:latin typeface="Calibri"/>
            </a:endParaRPr>
          </a:p>
        </p:txBody>
      </p:sp>
      <p:sp>
        <p:nvSpPr>
          <p:cNvPr id="91140"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91141"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91142"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DE5620E8-50BB-4D21-A589-ACAF89AA98DA}" type="slidenum">
              <a:rPr lang="en-US" sz="900">
                <a:solidFill>
                  <a:srgbClr val="5FCBEF"/>
                </a:solidFill>
                <a:latin typeface="Trebuchet MS" pitchFamily="34" charset="0"/>
              </a:rPr>
              <a:pPr algn="r" defTabSz="457200" eaLnBrk="1" hangingPunct="1"/>
              <a:t>81</a:t>
            </a:fld>
            <a:endParaRPr lang="en-US" sz="900">
              <a:solidFill>
                <a:srgbClr val="5FCBEF"/>
              </a:solidFill>
              <a:latin typeface="Trebuchet MS" pitchFamily="34" charset="0"/>
            </a:endParaRPr>
          </a:p>
        </p:txBody>
      </p:sp>
    </p:spTree>
  </p:cSld>
  <p:clrMapOvr>
    <a:masterClrMapping/>
  </p:clrMapOvr>
  <p:transition spd="slow"/>
</p:sld>
</file>

<file path=ppt/slides/slide82.xml><?xml version="1.0" encoding="utf-8"?>
<p:sld xmlns:a="http://schemas.openxmlformats.org/drawingml/2006/main" xmlns:r="http://schemas.openxmlformats.org/officeDocument/2006/relationships" xmlns:p="http://schemas.openxmlformats.org/presentationml/2006/main">
  <p:cSld name="Slide51">
    <p:spTree>
      <p:nvGrpSpPr>
        <p:cNvPr id="1" name=""/>
        <p:cNvGrpSpPr/>
        <p:nvPr/>
      </p:nvGrpSpPr>
      <p:grpSpPr>
        <a:xfrm>
          <a:off x="0" y="0"/>
          <a:ext cx="0" cy="0"/>
          <a:chOff x="0" y="0"/>
          <a:chExt cx="0" cy="0"/>
        </a:xfrm>
      </p:grpSpPr>
      <p:sp>
        <p:nvSpPr>
          <p:cNvPr id="92162" name="Espace réservé du contenu 2"/>
          <p:cNvSpPr txBox="1">
            <a:spLocks noGrp="1"/>
          </p:cNvSpPr>
          <p:nvPr>
            <p:ph idx="1"/>
          </p:nvPr>
        </p:nvSpPr>
        <p:spPr>
          <a:xfrm>
            <a:off x="2320925" y="1181100"/>
            <a:ext cx="5681663" cy="4994275"/>
          </a:xfrm>
        </p:spPr>
        <p:txBody>
          <a:bodyPr/>
          <a:lstStyle/>
          <a:p>
            <a:pPr lvl="1" eaLnBrk="1"/>
            <a:r>
              <a:rPr sz="2400" smtClean="0">
                <a:latin typeface="Trebuchet MS" pitchFamily="34" charset="0"/>
              </a:rPr>
              <a:t>IMPLICATION DE LA DIRECTION </a:t>
            </a:r>
            <a:endParaRPr sz="1800" smtClean="0">
              <a:latin typeface="Trebuchet MS" pitchFamily="34" charset="0"/>
            </a:endParaRPr>
          </a:p>
          <a:p>
            <a:pPr lvl="1" eaLnBrk="1"/>
            <a:r>
              <a:rPr sz="2400" smtClean="0">
                <a:latin typeface="Trebuchet MS" pitchFamily="34" charset="0"/>
              </a:rPr>
              <a:t>ECOUTE</a:t>
            </a:r>
            <a:endParaRPr sz="1800" smtClean="0">
              <a:latin typeface="Trebuchet MS" pitchFamily="34" charset="0"/>
            </a:endParaRPr>
          </a:p>
          <a:p>
            <a:pPr lvl="1" eaLnBrk="1"/>
            <a:r>
              <a:rPr sz="2400" smtClean="0">
                <a:latin typeface="Trebuchet MS" pitchFamily="34" charset="0"/>
              </a:rPr>
              <a:t>CADRE</a:t>
            </a:r>
            <a:endParaRPr sz="1800" smtClean="0">
              <a:latin typeface="Trebuchet MS" pitchFamily="34" charset="0"/>
            </a:endParaRPr>
          </a:p>
          <a:p>
            <a:pPr lvl="1" eaLnBrk="1"/>
            <a:r>
              <a:rPr sz="2400" smtClean="0">
                <a:latin typeface="Trebuchet MS" pitchFamily="34" charset="0"/>
              </a:rPr>
              <a:t>INITIATIVES</a:t>
            </a:r>
            <a:endParaRPr sz="1800" smtClean="0">
              <a:latin typeface="Trebuchet MS" pitchFamily="34" charset="0"/>
            </a:endParaRPr>
          </a:p>
          <a:p>
            <a:pPr lvl="1" eaLnBrk="1"/>
            <a:r>
              <a:rPr sz="2400" smtClean="0">
                <a:latin typeface="Trebuchet MS" pitchFamily="34" charset="0"/>
              </a:rPr>
              <a:t>FORMATION</a:t>
            </a:r>
            <a:endParaRPr sz="1800" smtClean="0">
              <a:latin typeface="Trebuchet MS" pitchFamily="34" charset="0"/>
            </a:endParaRPr>
          </a:p>
          <a:p>
            <a:pPr lvl="1" eaLnBrk="1"/>
            <a:r>
              <a:rPr sz="2400" smtClean="0">
                <a:latin typeface="Trebuchet MS" pitchFamily="34" charset="0"/>
              </a:rPr>
              <a:t>ORGANISATION</a:t>
            </a:r>
            <a:endParaRPr sz="1800" smtClean="0">
              <a:latin typeface="Trebuchet MS" pitchFamily="34" charset="0"/>
            </a:endParaRPr>
          </a:p>
          <a:p>
            <a:pPr lvl="1" eaLnBrk="1"/>
            <a:r>
              <a:rPr sz="2400" smtClean="0">
                <a:latin typeface="Trebuchet MS" pitchFamily="34" charset="0"/>
              </a:rPr>
              <a:t>AMELIORATION</a:t>
            </a:r>
            <a:endParaRPr sz="1800" smtClean="0">
              <a:latin typeface="Trebuchet MS" pitchFamily="34" charset="0"/>
            </a:endParaRPr>
          </a:p>
          <a:p>
            <a:pPr lvl="1" eaLnBrk="1"/>
            <a:r>
              <a:rPr sz="2400" smtClean="0">
                <a:latin typeface="Trebuchet MS" pitchFamily="34" charset="0"/>
              </a:rPr>
              <a:t>PROGRES</a:t>
            </a:r>
            <a:endParaRPr sz="1800" smtClean="0">
              <a:latin typeface="Trebuchet MS" pitchFamily="34" charset="0"/>
            </a:endParaRPr>
          </a:p>
          <a:p>
            <a:pPr lvl="1" eaLnBrk="1"/>
            <a:r>
              <a:rPr sz="2400" smtClean="0">
                <a:latin typeface="Trebuchet MS" pitchFamily="34" charset="0"/>
              </a:rPr>
              <a:t>R.C.F INTERNES </a:t>
            </a:r>
          </a:p>
          <a:p>
            <a:pPr lvl="1" eaLnBrk="1"/>
            <a:r>
              <a:rPr sz="2400" smtClean="0">
                <a:latin typeface="Trebuchet MS" pitchFamily="34" charset="0"/>
              </a:rPr>
              <a:t>COMMUNICATION</a:t>
            </a:r>
            <a:endParaRPr sz="1800" smtClean="0">
              <a:latin typeface="Trebuchet MS" pitchFamily="34" charset="0"/>
            </a:endParaRPr>
          </a:p>
          <a:p>
            <a:pPr eaLnBrk="1"/>
            <a:endParaRPr sz="2800" smtClean="0">
              <a:latin typeface="Trebuchet MS" pitchFamily="34" charset="0"/>
            </a:endParaRPr>
          </a:p>
        </p:txBody>
      </p:sp>
      <p:sp>
        <p:nvSpPr>
          <p:cNvPr id="92163" name="ZoneTexte 3"/>
          <p:cNvSpPr txBox="1">
            <a:spLocks noChangeArrowheads="1"/>
          </p:cNvSpPr>
          <p:nvPr/>
        </p:nvSpPr>
        <p:spPr bwMode="auto">
          <a:xfrm>
            <a:off x="2320925" y="227013"/>
            <a:ext cx="8299450" cy="584200"/>
          </a:xfrm>
          <a:prstGeom prst="rect">
            <a:avLst/>
          </a:prstGeom>
          <a:noFill/>
          <a:ln w="9525">
            <a:noFill/>
            <a:miter lim="800000"/>
            <a:headEnd/>
            <a:tailEnd/>
          </a:ln>
        </p:spPr>
        <p:txBody>
          <a:bodyPr>
            <a:spAutoFit/>
          </a:bodyPr>
          <a:lstStyle/>
          <a:p>
            <a:pPr eaLnBrk="1" hangingPunct="1"/>
            <a:r>
              <a:rPr lang="fr-FR" sz="3200" b="1">
                <a:solidFill>
                  <a:srgbClr val="000000"/>
                </a:solidFill>
              </a:rPr>
              <a:t>2- Les facteurs clés de succès  </a:t>
            </a:r>
            <a:r>
              <a:rPr lang="fr-FR" b="1">
                <a:solidFill>
                  <a:srgbClr val="FF0000"/>
                </a:solidFill>
              </a:rPr>
              <a:t>(</a:t>
            </a:r>
            <a:r>
              <a:rPr lang="fr-FR" sz="2000" b="1">
                <a:solidFill>
                  <a:srgbClr val="FF0000"/>
                </a:solidFill>
              </a:rPr>
              <a:t>pages 21-22-23)</a:t>
            </a:r>
            <a:endParaRPr lang="fr-FR" sz="1400">
              <a:solidFill>
                <a:srgbClr val="FF0000"/>
              </a:solidFill>
            </a:endParaRPr>
          </a:p>
        </p:txBody>
      </p:sp>
      <p:sp>
        <p:nvSpPr>
          <p:cNvPr id="92164"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92165"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92166"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B7138110-BD20-408D-A916-7806605A518A}" type="slidenum">
              <a:rPr lang="en-US" sz="900">
                <a:solidFill>
                  <a:srgbClr val="5FCBEF"/>
                </a:solidFill>
                <a:latin typeface="Trebuchet MS" pitchFamily="34" charset="0"/>
              </a:rPr>
              <a:pPr algn="r" defTabSz="457200" eaLnBrk="1" hangingPunct="1"/>
              <a:t>82</a:t>
            </a:fld>
            <a:endParaRPr lang="en-US" sz="900">
              <a:solidFill>
                <a:srgbClr val="5FCBEF"/>
              </a:solidFill>
              <a:latin typeface="Trebuchet MS" pitchFamily="34" charset="0"/>
            </a:endParaRPr>
          </a:p>
        </p:txBody>
      </p:sp>
    </p:spTree>
  </p:cSld>
  <p:clrMapOvr>
    <a:masterClrMapping/>
  </p:clrMapOvr>
  <p:transition spd="slow"/>
</p:sld>
</file>

<file path=ppt/slides/slide83.xml><?xml version="1.0" encoding="utf-8"?>
<p:sld xmlns:a="http://schemas.openxmlformats.org/drawingml/2006/main" xmlns:r="http://schemas.openxmlformats.org/officeDocument/2006/relationships" xmlns:p="http://schemas.openxmlformats.org/presentationml/2006/main">
  <p:cSld name="Slide53">
    <p:spTree>
      <p:nvGrpSpPr>
        <p:cNvPr id="1" name=""/>
        <p:cNvGrpSpPr/>
        <p:nvPr/>
      </p:nvGrpSpPr>
      <p:grpSpPr>
        <a:xfrm>
          <a:off x="0" y="0"/>
          <a:ext cx="0" cy="0"/>
          <a:chOff x="0" y="0"/>
          <a:chExt cx="0" cy="0"/>
        </a:xfrm>
      </p:grpSpPr>
      <p:sp>
        <p:nvSpPr>
          <p:cNvPr id="93186" name="Espace réservé du contenu 2"/>
          <p:cNvSpPr txBox="1">
            <a:spLocks noGrp="1"/>
          </p:cNvSpPr>
          <p:nvPr>
            <p:ph idx="1"/>
          </p:nvPr>
        </p:nvSpPr>
        <p:spPr>
          <a:xfrm>
            <a:off x="2320925" y="1181100"/>
            <a:ext cx="5681663" cy="4994275"/>
          </a:xfrm>
        </p:spPr>
        <p:txBody>
          <a:bodyPr/>
          <a:lstStyle/>
          <a:p>
            <a:pPr lvl="1" eaLnBrk="1"/>
            <a:r>
              <a:rPr sz="2400" smtClean="0">
                <a:latin typeface="Trebuchet MS" pitchFamily="34" charset="0"/>
              </a:rPr>
              <a:t>IMPLICATION DE LA DIRECTION </a:t>
            </a:r>
            <a:endParaRPr sz="1800" smtClean="0">
              <a:latin typeface="Trebuchet MS" pitchFamily="34" charset="0"/>
            </a:endParaRPr>
          </a:p>
          <a:p>
            <a:pPr lvl="1" eaLnBrk="1"/>
            <a:r>
              <a:rPr sz="2400" smtClean="0">
                <a:latin typeface="Trebuchet MS" pitchFamily="34" charset="0"/>
              </a:rPr>
              <a:t>ECOUTE</a:t>
            </a:r>
            <a:endParaRPr sz="1800" smtClean="0">
              <a:latin typeface="Trebuchet MS" pitchFamily="34" charset="0"/>
            </a:endParaRPr>
          </a:p>
          <a:p>
            <a:pPr lvl="1" eaLnBrk="1"/>
            <a:r>
              <a:rPr sz="2400" smtClean="0">
                <a:latin typeface="Trebuchet MS" pitchFamily="34" charset="0"/>
              </a:rPr>
              <a:t>CADRE</a:t>
            </a:r>
            <a:endParaRPr sz="1800" smtClean="0">
              <a:latin typeface="Trebuchet MS" pitchFamily="34" charset="0"/>
            </a:endParaRPr>
          </a:p>
          <a:p>
            <a:pPr lvl="1" eaLnBrk="1"/>
            <a:r>
              <a:rPr sz="2400" smtClean="0">
                <a:latin typeface="Trebuchet MS" pitchFamily="34" charset="0"/>
              </a:rPr>
              <a:t>INITIATIVES</a:t>
            </a:r>
            <a:endParaRPr sz="1800" smtClean="0">
              <a:latin typeface="Trebuchet MS" pitchFamily="34" charset="0"/>
            </a:endParaRPr>
          </a:p>
          <a:p>
            <a:pPr lvl="1" eaLnBrk="1"/>
            <a:r>
              <a:rPr sz="2400" smtClean="0">
                <a:latin typeface="Trebuchet MS" pitchFamily="34" charset="0"/>
              </a:rPr>
              <a:t>FORMATION</a:t>
            </a:r>
            <a:endParaRPr sz="1800" smtClean="0">
              <a:latin typeface="Trebuchet MS" pitchFamily="34" charset="0"/>
            </a:endParaRPr>
          </a:p>
          <a:p>
            <a:pPr lvl="1" eaLnBrk="1"/>
            <a:r>
              <a:rPr sz="2400" smtClean="0">
                <a:latin typeface="Trebuchet MS" pitchFamily="34" charset="0"/>
              </a:rPr>
              <a:t>ORGANISATION</a:t>
            </a:r>
            <a:endParaRPr sz="1800" smtClean="0">
              <a:latin typeface="Trebuchet MS" pitchFamily="34" charset="0"/>
            </a:endParaRPr>
          </a:p>
          <a:p>
            <a:pPr lvl="1" eaLnBrk="1"/>
            <a:r>
              <a:rPr sz="2400" smtClean="0">
                <a:latin typeface="Trebuchet MS" pitchFamily="34" charset="0"/>
              </a:rPr>
              <a:t>AMELIORATION</a:t>
            </a:r>
            <a:endParaRPr sz="1800" smtClean="0">
              <a:latin typeface="Trebuchet MS" pitchFamily="34" charset="0"/>
            </a:endParaRPr>
          </a:p>
          <a:p>
            <a:pPr lvl="1" eaLnBrk="1"/>
            <a:r>
              <a:rPr sz="2400" smtClean="0">
                <a:latin typeface="Trebuchet MS" pitchFamily="34" charset="0"/>
              </a:rPr>
              <a:t>PROGRES</a:t>
            </a:r>
            <a:endParaRPr sz="1800" smtClean="0">
              <a:latin typeface="Trebuchet MS" pitchFamily="34" charset="0"/>
            </a:endParaRPr>
          </a:p>
          <a:p>
            <a:pPr lvl="1" eaLnBrk="1"/>
            <a:r>
              <a:rPr sz="2400" smtClean="0">
                <a:latin typeface="Trebuchet MS" pitchFamily="34" charset="0"/>
              </a:rPr>
              <a:t>R.C.F INTERNES </a:t>
            </a:r>
          </a:p>
          <a:p>
            <a:pPr lvl="1" eaLnBrk="1"/>
            <a:r>
              <a:rPr sz="2400" smtClean="0">
                <a:latin typeface="Trebuchet MS" pitchFamily="34" charset="0"/>
              </a:rPr>
              <a:t>COMMUNICATION</a:t>
            </a:r>
            <a:endParaRPr sz="1800" smtClean="0">
              <a:latin typeface="Trebuchet MS" pitchFamily="34" charset="0"/>
            </a:endParaRPr>
          </a:p>
          <a:p>
            <a:pPr eaLnBrk="1"/>
            <a:endParaRPr sz="2800" smtClean="0">
              <a:latin typeface="Trebuchet MS" pitchFamily="34" charset="0"/>
            </a:endParaRPr>
          </a:p>
        </p:txBody>
      </p:sp>
      <p:sp>
        <p:nvSpPr>
          <p:cNvPr id="93187" name="ZoneTexte 3"/>
          <p:cNvSpPr txBox="1">
            <a:spLocks noChangeArrowheads="1"/>
          </p:cNvSpPr>
          <p:nvPr/>
        </p:nvSpPr>
        <p:spPr bwMode="auto">
          <a:xfrm>
            <a:off x="2616200" y="288925"/>
            <a:ext cx="8301038" cy="892175"/>
          </a:xfrm>
          <a:prstGeom prst="rect">
            <a:avLst/>
          </a:prstGeom>
          <a:noFill/>
          <a:ln w="9525">
            <a:noFill/>
            <a:miter lim="800000"/>
            <a:headEnd/>
            <a:tailEnd/>
          </a:ln>
        </p:spPr>
        <p:txBody>
          <a:bodyPr>
            <a:spAutoFit/>
          </a:bodyPr>
          <a:lstStyle/>
          <a:p>
            <a:pPr eaLnBrk="1" hangingPunct="1"/>
            <a:r>
              <a:rPr lang="fr-FR" sz="3200" b="1">
                <a:solidFill>
                  <a:srgbClr val="000000"/>
                </a:solidFill>
              </a:rPr>
              <a:t>3- Les freins</a:t>
            </a:r>
          </a:p>
          <a:p>
            <a:pPr eaLnBrk="1" hangingPunct="1"/>
            <a:endParaRPr lang="fr-FR" sz="2000">
              <a:solidFill>
                <a:srgbClr val="000000"/>
              </a:solidFill>
            </a:endParaRPr>
          </a:p>
        </p:txBody>
      </p:sp>
      <p:sp>
        <p:nvSpPr>
          <p:cNvPr id="93188"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93189"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93190"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5CB24BAE-CEB3-42C9-8EDC-F6216223C7CA}" type="slidenum">
              <a:rPr lang="en-US" sz="900">
                <a:solidFill>
                  <a:srgbClr val="5FCBEF"/>
                </a:solidFill>
                <a:latin typeface="Trebuchet MS" pitchFamily="34" charset="0"/>
              </a:rPr>
              <a:pPr algn="r" defTabSz="457200" eaLnBrk="1" hangingPunct="1"/>
              <a:t>83</a:t>
            </a:fld>
            <a:endParaRPr lang="en-US" sz="900">
              <a:solidFill>
                <a:srgbClr val="5FCBEF"/>
              </a:solidFill>
              <a:latin typeface="Trebuchet MS" pitchFamily="34" charset="0"/>
            </a:endParaRPr>
          </a:p>
        </p:txBody>
      </p:sp>
    </p:spTree>
  </p:cSld>
  <p:clrMapOvr>
    <a:masterClrMapping/>
  </p:clrMapOvr>
  <p:transition spd="slow"/>
</p:sld>
</file>

<file path=ppt/slides/slide84.xml><?xml version="1.0" encoding="utf-8"?>
<p:sld xmlns:a="http://schemas.openxmlformats.org/drawingml/2006/main" xmlns:r="http://schemas.openxmlformats.org/officeDocument/2006/relationships" xmlns:p="http://schemas.openxmlformats.org/presentationml/2006/main">
  <p:cSld name="Slide95">
    <p:spTree>
      <p:nvGrpSpPr>
        <p:cNvPr id="1" name=""/>
        <p:cNvGrpSpPr/>
        <p:nvPr/>
      </p:nvGrpSpPr>
      <p:grpSpPr>
        <a:xfrm>
          <a:off x="0" y="0"/>
          <a:ext cx="0" cy="0"/>
          <a:chOff x="0" y="0"/>
          <a:chExt cx="0" cy="0"/>
        </a:xfrm>
      </p:grpSpPr>
      <p:sp>
        <p:nvSpPr>
          <p:cNvPr id="2" name="Rectangle 3"/>
          <p:cNvSpPr>
            <a:spLocks noChangeArrowheads="1"/>
          </p:cNvSpPr>
          <p:nvPr/>
        </p:nvSpPr>
        <p:spPr bwMode="auto">
          <a:xfrm>
            <a:off x="706438" y="796925"/>
            <a:ext cx="4495800" cy="369888"/>
          </a:xfrm>
          <a:prstGeom prst="rect">
            <a:avLst/>
          </a:prstGeom>
          <a:noFill/>
          <a:ln w="25402">
            <a:solidFill>
              <a:srgbClr val="000000"/>
            </a:solidFill>
            <a:miter lim="800000"/>
            <a:headEnd/>
            <a:tailEnd/>
          </a:ln>
        </p:spPr>
        <p:txBody>
          <a:bodyPr lIns="92070" tIns="46040" rIns="92070" bIns="46040" anchorCtr="1">
            <a:spAutoFit/>
          </a:bodyPr>
          <a:lstStyle/>
          <a:p>
            <a:pPr algn="ctr" eaLnBrk="1" hangingPunct="1">
              <a:spcBef>
                <a:spcPts val="1100"/>
              </a:spcBef>
            </a:pPr>
            <a:r>
              <a:rPr lang="fr-FR" b="1">
                <a:solidFill>
                  <a:srgbClr val="203864"/>
                </a:solidFill>
                <a:latin typeface="Times New Roman" pitchFamily="18" charset="0"/>
              </a:rPr>
              <a:t>PREMIÈRE CAUSE DE RÉUSSITE </a:t>
            </a:r>
          </a:p>
        </p:txBody>
      </p:sp>
      <p:graphicFrame>
        <p:nvGraphicFramePr>
          <p:cNvPr id="3" name="Object 4"/>
          <p:cNvGraphicFramePr>
            <a:graphicFrameLocks noChangeAspect="1"/>
          </p:cNvGraphicFramePr>
          <p:nvPr/>
        </p:nvGraphicFramePr>
        <p:xfrm>
          <a:off x="896938" y="1493838"/>
          <a:ext cx="4114800" cy="3581400"/>
        </p:xfrm>
        <a:graphic>
          <a:graphicData uri="http://schemas.openxmlformats.org/presentationml/2006/ole">
            <p:oleObj spid="_x0000_s94211" r:id="rId3" imgW="4051300" imgH="2527300" progId="">
              <p:embed/>
            </p:oleObj>
          </a:graphicData>
        </a:graphic>
      </p:graphicFrame>
      <p:sp>
        <p:nvSpPr>
          <p:cNvPr id="4" name="Rectangle 5"/>
          <p:cNvSpPr>
            <a:spLocks noChangeArrowheads="1"/>
          </p:cNvSpPr>
          <p:nvPr/>
        </p:nvSpPr>
        <p:spPr bwMode="auto">
          <a:xfrm>
            <a:off x="6650038" y="798513"/>
            <a:ext cx="4343400" cy="371475"/>
          </a:xfrm>
          <a:prstGeom prst="rect">
            <a:avLst/>
          </a:prstGeom>
          <a:noFill/>
          <a:ln w="25402">
            <a:solidFill>
              <a:srgbClr val="000000"/>
            </a:solidFill>
            <a:miter lim="800000"/>
            <a:headEnd/>
            <a:tailEnd/>
          </a:ln>
        </p:spPr>
        <p:txBody>
          <a:bodyPr lIns="92070" tIns="46040" rIns="92070" bIns="46040" anchorCtr="1">
            <a:spAutoFit/>
          </a:bodyPr>
          <a:lstStyle/>
          <a:p>
            <a:pPr algn="ctr" eaLnBrk="1" hangingPunct="1">
              <a:spcBef>
                <a:spcPts val="1100"/>
              </a:spcBef>
            </a:pPr>
            <a:r>
              <a:rPr lang="fr-FR" b="1">
                <a:solidFill>
                  <a:srgbClr val="FF0033"/>
                </a:solidFill>
                <a:latin typeface="Times New Roman" pitchFamily="18" charset="0"/>
              </a:rPr>
              <a:t>PREMIÈRE CAUSE D’ÉCHEC   </a:t>
            </a:r>
          </a:p>
        </p:txBody>
      </p:sp>
      <p:graphicFrame>
        <p:nvGraphicFramePr>
          <p:cNvPr id="5" name="Object 6"/>
          <p:cNvGraphicFramePr>
            <a:graphicFrameLocks noChangeAspect="1"/>
          </p:cNvGraphicFramePr>
          <p:nvPr/>
        </p:nvGraphicFramePr>
        <p:xfrm>
          <a:off x="6540500" y="1522413"/>
          <a:ext cx="4114800" cy="3581400"/>
        </p:xfrm>
        <a:graphic>
          <a:graphicData uri="http://schemas.openxmlformats.org/presentationml/2006/ole">
            <p:oleObj spid="_x0000_s94213" r:id="rId4" imgW="4051300" imgH="2527300" progId="">
              <p:embed/>
            </p:oleObj>
          </a:graphicData>
        </a:graphic>
      </p:graphicFrame>
      <p:sp>
        <p:nvSpPr>
          <p:cNvPr id="94214" name="Line 7"/>
          <p:cNvSpPr>
            <a:spLocks/>
          </p:cNvSpPr>
          <p:nvPr/>
        </p:nvSpPr>
        <p:spPr bwMode="auto">
          <a:xfrm>
            <a:off x="5984875" y="798513"/>
            <a:ext cx="0" cy="4495800"/>
          </a:xfrm>
          <a:custGeom>
            <a:avLst/>
            <a:gdLst>
              <a:gd name="T0" fmla="*/ 0 h 4495803"/>
              <a:gd name="T1" fmla="*/ 2247902 h 4495803"/>
              <a:gd name="T2" fmla="*/ 4495803 h 4495803"/>
              <a:gd name="T3" fmla="*/ 2247902 h 4495803"/>
              <a:gd name="T4" fmla="*/ 0 h 4495803"/>
              <a:gd name="T5" fmla="*/ 4495803 h 4495803"/>
              <a:gd name="T6" fmla="*/ 17694720 60000 65536"/>
              <a:gd name="T7" fmla="*/ 0 60000 65536"/>
              <a:gd name="T8" fmla="*/ 5898240 60000 65536"/>
              <a:gd name="T9" fmla="*/ 11796480 60000 65536"/>
              <a:gd name="T10" fmla="*/ 5898240 60000 65536"/>
              <a:gd name="T11" fmla="*/ 17694720 60000 65536"/>
              <a:gd name="T12" fmla="*/ 0 h 4495803"/>
              <a:gd name="T13" fmla="*/ 4495803 h 4495803"/>
            </a:gdLst>
            <a:ahLst/>
            <a:cxnLst>
              <a:cxn ang="T6">
                <a:pos x="0" y="T0"/>
              </a:cxn>
              <a:cxn ang="T7">
                <a:pos x="0" y="T1"/>
              </a:cxn>
              <a:cxn ang="T8">
                <a:pos x="0" y="T2"/>
              </a:cxn>
              <a:cxn ang="T9">
                <a:pos x="0" y="T3"/>
              </a:cxn>
              <a:cxn ang="T10">
                <a:pos x="0" y="T4"/>
              </a:cxn>
              <a:cxn ang="T11">
                <a:pos x="0" y="T5"/>
              </a:cxn>
            </a:cxnLst>
            <a:rect l="0" t="T12" r="0" b="T13"/>
            <a:pathLst>
              <a:path h="4495803">
                <a:moveTo>
                  <a:pt x="0" y="0"/>
                </a:moveTo>
                <a:lnTo>
                  <a:pt x="1" y="4495803"/>
                </a:lnTo>
              </a:path>
            </a:pathLst>
          </a:custGeom>
          <a:noFill/>
          <a:ln w="38103" cap="flat">
            <a:solidFill>
              <a:srgbClr val="000000"/>
            </a:solidFill>
            <a:prstDash val="solid"/>
            <a:round/>
            <a:headEnd/>
            <a:tailEnd/>
          </a:ln>
        </p:spPr>
        <p:txBody>
          <a:bodyPr wrap="none" lIns="92070" tIns="46040" rIns="92070" bIns="46040" anchor="ctr">
            <a:spAutoFit/>
          </a:bodyPr>
          <a:lstStyle/>
          <a:p>
            <a:endParaRPr lang="fr-FR"/>
          </a:p>
        </p:txBody>
      </p:sp>
      <p:sp>
        <p:nvSpPr>
          <p:cNvPr id="94215" name="Rectangle 8"/>
          <p:cNvSpPr>
            <a:spLocks noChangeArrowheads="1"/>
          </p:cNvSpPr>
          <p:nvPr/>
        </p:nvSpPr>
        <p:spPr bwMode="auto">
          <a:xfrm>
            <a:off x="2124075" y="119063"/>
            <a:ext cx="8313738" cy="523875"/>
          </a:xfrm>
          <a:prstGeom prst="rect">
            <a:avLst/>
          </a:prstGeom>
          <a:noFill/>
          <a:ln w="9525">
            <a:noFill/>
            <a:miter lim="800000"/>
            <a:headEnd/>
            <a:tailEnd/>
          </a:ln>
          <a:effectLst>
            <a:outerShdw dist="33018" dir="3180247" algn="tl" rotWithShape="0">
              <a:srgbClr val="000000">
                <a:alpha val="29999"/>
              </a:srgbClr>
            </a:outerShdw>
          </a:effectLst>
        </p:spPr>
        <p:txBody>
          <a:bodyPr>
            <a:spAutoFit/>
          </a:bodyPr>
          <a:lstStyle/>
          <a:p>
            <a:pPr eaLnBrk="1" hangingPunct="1"/>
            <a:r>
              <a:rPr lang="fr-FR" sz="2800" b="1">
                <a:solidFill>
                  <a:srgbClr val="C00000"/>
                </a:solidFill>
                <a:latin typeface="Arial" charset="0"/>
              </a:rPr>
              <a:t>Conditions de réussite d’une démarche Qualité</a:t>
            </a:r>
          </a:p>
        </p:txBody>
      </p:sp>
      <p:sp>
        <p:nvSpPr>
          <p:cNvPr id="8" name="Rectangle 9"/>
          <p:cNvSpPr>
            <a:spLocks noChangeArrowheads="1"/>
          </p:cNvSpPr>
          <p:nvPr/>
        </p:nvSpPr>
        <p:spPr bwMode="auto">
          <a:xfrm>
            <a:off x="858838" y="5505450"/>
            <a:ext cx="4495800" cy="831850"/>
          </a:xfrm>
          <a:prstGeom prst="rect">
            <a:avLst/>
          </a:prstGeom>
          <a:noFill/>
          <a:ln w="25402">
            <a:solidFill>
              <a:srgbClr val="000000"/>
            </a:solidFill>
            <a:miter lim="800000"/>
            <a:headEnd/>
            <a:tailEnd/>
          </a:ln>
        </p:spPr>
        <p:txBody>
          <a:bodyPr lIns="92070" tIns="46040" rIns="92070" bIns="46040" anchorCtr="1">
            <a:spAutoFit/>
          </a:bodyPr>
          <a:lstStyle/>
          <a:p>
            <a:pPr algn="ctr" eaLnBrk="1" hangingPunct="1">
              <a:spcBef>
                <a:spcPts val="1400"/>
              </a:spcBef>
            </a:pPr>
            <a:r>
              <a:rPr lang="fr-FR" sz="2400" b="1">
                <a:solidFill>
                  <a:srgbClr val="222A35"/>
                </a:solidFill>
                <a:latin typeface="Times New Roman" pitchFamily="18" charset="0"/>
              </a:rPr>
              <a:t>« LA HIÉRARCHIE ET LES COLLABORATEURS »</a:t>
            </a:r>
          </a:p>
        </p:txBody>
      </p:sp>
      <p:sp>
        <p:nvSpPr>
          <p:cNvPr id="9" name="Rectangle 10"/>
          <p:cNvSpPr>
            <a:spLocks noChangeArrowheads="1"/>
          </p:cNvSpPr>
          <p:nvPr/>
        </p:nvSpPr>
        <p:spPr bwMode="auto">
          <a:xfrm>
            <a:off x="6650038" y="5505450"/>
            <a:ext cx="4343400" cy="831850"/>
          </a:xfrm>
          <a:prstGeom prst="rect">
            <a:avLst/>
          </a:prstGeom>
          <a:noFill/>
          <a:ln w="25402">
            <a:solidFill>
              <a:srgbClr val="000000"/>
            </a:solidFill>
            <a:miter lim="800000"/>
            <a:headEnd/>
            <a:tailEnd/>
          </a:ln>
        </p:spPr>
        <p:txBody>
          <a:bodyPr lIns="92070" tIns="46040" rIns="92070" bIns="46040" anchorCtr="1">
            <a:spAutoFit/>
          </a:bodyPr>
          <a:lstStyle/>
          <a:p>
            <a:pPr algn="ctr" eaLnBrk="1" hangingPunct="1">
              <a:spcBef>
                <a:spcPts val="1400"/>
              </a:spcBef>
            </a:pPr>
            <a:r>
              <a:rPr lang="fr-FR" sz="2400" b="1">
                <a:solidFill>
                  <a:srgbClr val="000000"/>
                </a:solidFill>
                <a:latin typeface="Times New Roman" pitchFamily="18" charset="0"/>
              </a:rPr>
              <a:t> </a:t>
            </a:r>
            <a:r>
              <a:rPr lang="fr-FR" sz="2400" b="1">
                <a:solidFill>
                  <a:srgbClr val="222A35"/>
                </a:solidFill>
                <a:latin typeface="Times New Roman" pitchFamily="18" charset="0"/>
              </a:rPr>
              <a:t>« LA HIÉRARCHIE ET LES COLLABORATEURS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8" grpId="0" animBg="1"/>
      <p:bldP spid="9"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name="Slide96">
    <p:spTree>
      <p:nvGrpSpPr>
        <p:cNvPr id="1" name=""/>
        <p:cNvGrpSpPr/>
        <p:nvPr/>
      </p:nvGrpSpPr>
      <p:grpSpPr>
        <a:xfrm>
          <a:off x="0" y="0"/>
          <a:ext cx="0" cy="0"/>
          <a:chOff x="0" y="0"/>
          <a:chExt cx="0" cy="0"/>
        </a:xfrm>
      </p:grpSpPr>
      <p:sp>
        <p:nvSpPr>
          <p:cNvPr id="2" name="Rectangle 3"/>
          <p:cNvSpPr>
            <a:spLocks noChangeArrowheads="1"/>
          </p:cNvSpPr>
          <p:nvPr/>
        </p:nvSpPr>
        <p:spPr bwMode="auto">
          <a:xfrm>
            <a:off x="280988" y="4970463"/>
            <a:ext cx="11268075" cy="1754187"/>
          </a:xfrm>
          <a:prstGeom prst="rect">
            <a:avLst/>
          </a:prstGeom>
          <a:noFill/>
          <a:ln w="9525">
            <a:noFill/>
            <a:miter lim="800000"/>
            <a:headEnd/>
            <a:tailEnd/>
          </a:ln>
        </p:spPr>
        <p:txBody>
          <a:bodyPr lIns="92070" tIns="46040" rIns="92070" bIns="46040" anchorCtr="1">
            <a:spAutoFit/>
          </a:bodyPr>
          <a:lstStyle/>
          <a:p>
            <a:pPr algn="ctr" eaLnBrk="1" hangingPunct="1">
              <a:spcBef>
                <a:spcPts val="1400"/>
              </a:spcBef>
            </a:pPr>
            <a:r>
              <a:rPr lang="fr-FR" sz="2400" b="1" i="1">
                <a:solidFill>
                  <a:srgbClr val="002060"/>
                </a:solidFill>
                <a:latin typeface="Times New Roman" pitchFamily="18" charset="0"/>
              </a:rPr>
              <a:t>«Les meilleurs efforts sont nécessaires, mais ils peuvent causer des ravages s’ils sont orientés ici et là sans principes directeurs. Si chacun fait de son mieux sans savoir ce qu’il doit faire, c’est le chaos» </a:t>
            </a:r>
          </a:p>
          <a:p>
            <a:pPr algn="ctr" eaLnBrk="1" hangingPunct="1">
              <a:spcBef>
                <a:spcPts val="1400"/>
              </a:spcBef>
            </a:pPr>
            <a:r>
              <a:rPr lang="fr-FR" sz="2400" b="1" i="1">
                <a:solidFill>
                  <a:srgbClr val="002060"/>
                </a:solidFill>
                <a:latin typeface="Times New Roman" pitchFamily="18" charset="0"/>
              </a:rPr>
              <a:t>					E. Deming</a:t>
            </a:r>
          </a:p>
        </p:txBody>
      </p:sp>
      <p:graphicFrame>
        <p:nvGraphicFramePr>
          <p:cNvPr id="95235" name="Object 5"/>
          <p:cNvGraphicFramePr>
            <a:graphicFrameLocks noChangeAspect="1"/>
          </p:cNvGraphicFramePr>
          <p:nvPr/>
        </p:nvGraphicFramePr>
        <p:xfrm>
          <a:off x="1168400" y="428625"/>
          <a:ext cx="8497888" cy="4386263"/>
        </p:xfrm>
        <a:graphic>
          <a:graphicData uri="http://schemas.openxmlformats.org/presentationml/2006/ole">
            <p:oleObj spid="_x0000_s95235" r:id="rId3" imgW="2286360" imgH="1467644" progId="">
              <p:embed/>
            </p:oleObj>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100000">
                                          <p:val>
                                            <p:strVal val="#ppt_x"/>
                                          </p:val>
                                        </p:tav>
                                      </p:tavLst>
                                    </p:anim>
                                    <p:anim calcmode="lin" valueType="num">
                                      <p:cBhvr>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6.xml><?xml version="1.0" encoding="utf-8"?>
<p:sld xmlns:a="http://schemas.openxmlformats.org/drawingml/2006/main" xmlns:r="http://schemas.openxmlformats.org/officeDocument/2006/relationships" xmlns:p="http://schemas.openxmlformats.org/presentationml/2006/main">
  <p:cSld name="Slide97">
    <p:spTree>
      <p:nvGrpSpPr>
        <p:cNvPr id="1" name=""/>
        <p:cNvGrpSpPr/>
        <p:nvPr/>
      </p:nvGrpSpPr>
      <p:grpSpPr>
        <a:xfrm>
          <a:off x="0" y="0"/>
          <a:ext cx="0" cy="0"/>
          <a:chOff x="0" y="0"/>
          <a:chExt cx="0" cy="0"/>
        </a:xfrm>
      </p:grpSpPr>
      <p:sp>
        <p:nvSpPr>
          <p:cNvPr id="96258" name="Titre 1"/>
          <p:cNvSpPr txBox="1">
            <a:spLocks noGrp="1"/>
          </p:cNvSpPr>
          <p:nvPr>
            <p:ph type="title"/>
          </p:nvPr>
        </p:nvSpPr>
        <p:spPr>
          <a:xfrm>
            <a:off x="817563" y="296863"/>
            <a:ext cx="8597900" cy="417512"/>
          </a:xfrm>
        </p:spPr>
        <p:txBody>
          <a:bodyPr anchorCtr="1"/>
          <a:lstStyle/>
          <a:p>
            <a:pPr algn="ctr" eaLnBrk="1"/>
            <a:r>
              <a:rPr sz="2400" smtClean="0">
                <a:solidFill>
                  <a:srgbClr val="FF0000"/>
                </a:solidFill>
                <a:latin typeface="Trebuchet MS" pitchFamily="34" charset="0"/>
              </a:rPr>
              <a:t>EXERCICE</a:t>
            </a:r>
          </a:p>
        </p:txBody>
      </p:sp>
      <p:sp>
        <p:nvSpPr>
          <p:cNvPr id="3" name="Espace réservé du contenu 2"/>
          <p:cNvSpPr txBox="1">
            <a:spLocks noGrp="1"/>
          </p:cNvSpPr>
          <p:nvPr>
            <p:ph idx="1"/>
          </p:nvPr>
        </p:nvSpPr>
        <p:spPr>
          <a:xfrm>
            <a:off x="871538" y="1077913"/>
            <a:ext cx="8489950" cy="5595937"/>
          </a:xfrm>
        </p:spPr>
        <p:txBody>
          <a:bodyPr>
            <a:noAutofit/>
          </a:bodyPr>
          <a:lstStyle/>
          <a:p>
            <a:pPr eaLnBrk="1" fontAlgn="auto">
              <a:spcAft>
                <a:spcPts val="0"/>
              </a:spcAft>
              <a:buFont typeface="Wingdings 3"/>
              <a:buChar char=""/>
              <a:defRPr/>
            </a:pPr>
            <a:r>
              <a:rPr sz="2000" smtClean="0"/>
              <a:t>Choisir la ou les bonnes réponses dans les affirmations suivantes:</a:t>
            </a:r>
          </a:p>
          <a:p>
            <a:pPr marL="0" indent="0" eaLnBrk="1" fontAlgn="auto">
              <a:spcAft>
                <a:spcPts val="0"/>
              </a:spcAft>
              <a:buFont typeface="Wingdings 3"/>
              <a:buNone/>
              <a:defRPr/>
            </a:pPr>
            <a:r>
              <a:rPr sz="2000" smtClean="0"/>
              <a:t>Dans le sigle PDCA, </a:t>
            </a:r>
          </a:p>
          <a:p>
            <a:pPr marL="0" indent="0" eaLnBrk="1" fontAlgn="auto">
              <a:spcAft>
                <a:spcPts val="0"/>
              </a:spcAft>
              <a:buFont typeface="Wingdings 3"/>
              <a:buNone/>
              <a:defRPr/>
            </a:pPr>
            <a:r>
              <a:rPr sz="2000" smtClean="0"/>
              <a:t>Le P peut se définir comme:</a:t>
            </a:r>
          </a:p>
          <a:p>
            <a:pPr eaLnBrk="1" fontAlgn="auto">
              <a:spcAft>
                <a:spcPts val="0"/>
              </a:spcAft>
              <a:buFont typeface="Wingdings 3"/>
              <a:buChar char="-"/>
              <a:defRPr/>
            </a:pPr>
            <a:r>
              <a:rPr sz="2000" smtClean="0"/>
              <a:t>Prétendre</a:t>
            </a:r>
          </a:p>
          <a:p>
            <a:pPr eaLnBrk="1" fontAlgn="auto">
              <a:spcAft>
                <a:spcPts val="0"/>
              </a:spcAft>
              <a:buFont typeface="Wingdings 3"/>
              <a:buChar char="-"/>
              <a:defRPr/>
            </a:pPr>
            <a:r>
              <a:rPr sz="2000" smtClean="0"/>
              <a:t>Parvenir</a:t>
            </a:r>
          </a:p>
          <a:p>
            <a:pPr eaLnBrk="1" fontAlgn="auto">
              <a:spcAft>
                <a:spcPts val="0"/>
              </a:spcAft>
              <a:buFont typeface="Wingdings 3"/>
              <a:buChar char="-"/>
              <a:defRPr/>
            </a:pPr>
            <a:r>
              <a:rPr sz="2000" smtClean="0"/>
              <a:t>Participer</a:t>
            </a:r>
          </a:p>
          <a:p>
            <a:pPr eaLnBrk="1" fontAlgn="auto">
              <a:spcAft>
                <a:spcPts val="0"/>
              </a:spcAft>
              <a:buFont typeface="Wingdings 3"/>
              <a:buChar char="-"/>
              <a:defRPr/>
            </a:pPr>
            <a:r>
              <a:rPr sz="2000" smtClean="0"/>
              <a:t>Prévoir</a:t>
            </a:r>
          </a:p>
          <a:p>
            <a:pPr marL="0" indent="0" eaLnBrk="1" fontAlgn="auto">
              <a:spcAft>
                <a:spcPts val="0"/>
              </a:spcAft>
              <a:buFont typeface="Wingdings 3"/>
              <a:buNone/>
              <a:defRPr/>
            </a:pPr>
            <a:endParaRPr sz="2000" smtClean="0"/>
          </a:p>
          <a:p>
            <a:pPr marL="0" indent="0" eaLnBrk="1" fontAlgn="auto">
              <a:spcAft>
                <a:spcPts val="0"/>
              </a:spcAft>
              <a:buFont typeface="Wingdings 3"/>
              <a:buNone/>
              <a:defRPr/>
            </a:pPr>
            <a:r>
              <a:rPr sz="2000" smtClean="0"/>
              <a:t>Le D peut se définir comme:</a:t>
            </a:r>
          </a:p>
          <a:p>
            <a:pPr eaLnBrk="1" fontAlgn="auto">
              <a:spcAft>
                <a:spcPts val="0"/>
              </a:spcAft>
              <a:buFont typeface="Wingdings 3"/>
              <a:buChar char="-"/>
              <a:defRPr/>
            </a:pPr>
            <a:r>
              <a:rPr sz="2000" smtClean="0"/>
              <a:t>Demander</a:t>
            </a:r>
          </a:p>
          <a:p>
            <a:pPr eaLnBrk="1" fontAlgn="auto">
              <a:spcAft>
                <a:spcPts val="0"/>
              </a:spcAft>
              <a:buFont typeface="Wingdings 3"/>
              <a:buChar char="-"/>
              <a:defRPr/>
            </a:pPr>
            <a:r>
              <a:rPr sz="2000" smtClean="0"/>
              <a:t>Faire</a:t>
            </a:r>
          </a:p>
          <a:p>
            <a:pPr eaLnBrk="1" fontAlgn="auto">
              <a:spcAft>
                <a:spcPts val="0"/>
              </a:spcAft>
              <a:buFont typeface="Wingdings 3"/>
              <a:buChar char="-"/>
              <a:defRPr/>
            </a:pPr>
            <a:r>
              <a:rPr sz="2000" smtClean="0"/>
              <a:t>Exécuter</a:t>
            </a:r>
          </a:p>
          <a:p>
            <a:pPr eaLnBrk="1" fontAlgn="auto">
              <a:spcAft>
                <a:spcPts val="0"/>
              </a:spcAft>
              <a:buFont typeface="Wingdings 3"/>
              <a:buChar char="-"/>
              <a:defRPr/>
            </a:pPr>
            <a:r>
              <a:rPr sz="2000" smtClean="0"/>
              <a:t>Démarrer</a:t>
            </a:r>
          </a:p>
          <a:p>
            <a:pPr marL="0" indent="0" eaLnBrk="1" fontAlgn="auto">
              <a:spcAft>
                <a:spcPts val="0"/>
              </a:spcAft>
              <a:buFont typeface="Wingdings 3"/>
              <a:buNone/>
              <a:defRPr/>
            </a:pPr>
            <a:endParaRPr sz="2000" smtClean="0"/>
          </a:p>
          <a:p>
            <a:pPr marL="0" indent="0" eaLnBrk="1" fontAlgn="auto">
              <a:spcAft>
                <a:spcPts val="0"/>
              </a:spcAft>
              <a:buFont typeface="Wingdings 3"/>
              <a:buNone/>
              <a:defRPr/>
            </a:pPr>
            <a:endParaRPr sz="2000" smtClean="0"/>
          </a:p>
        </p:txBody>
      </p:sp>
      <p:sp>
        <p:nvSpPr>
          <p:cNvPr id="4" name="Espace réservé du contenu 2"/>
          <p:cNvSpPr txBox="1"/>
          <p:nvPr/>
        </p:nvSpPr>
        <p:spPr>
          <a:xfrm>
            <a:off x="5459413" y="1941513"/>
            <a:ext cx="4545012" cy="4732337"/>
          </a:xfrm>
          <a:prstGeom prst="rect">
            <a:avLst/>
          </a:prstGeom>
          <a:noFill/>
          <a:ln cap="flat">
            <a:noFill/>
          </a:ln>
        </p:spPr>
        <p:txBody>
          <a:bodyPr>
            <a:normAutofit/>
          </a:bodyPr>
          <a:lstStyle/>
          <a:p>
            <a:pPr defTabSz="457200" eaLnBrk="1" fontAlgn="auto" hangingPunct="1">
              <a:spcBef>
                <a:spcPts val="1000"/>
              </a:spcBef>
              <a:spcAft>
                <a:spcPts val="0"/>
              </a:spcAft>
              <a:defRPr sz="1800" b="0" i="0" u="none" strike="noStrike" kern="0" cap="none" spc="0" baseline="0">
                <a:solidFill>
                  <a:srgbClr val="000000"/>
                </a:solidFill>
                <a:uFillTx/>
              </a:defRPr>
            </a:pPr>
            <a:r>
              <a:rPr lang="fr-FR" sz="2000">
                <a:solidFill>
                  <a:srgbClr val="404040"/>
                </a:solidFill>
                <a:latin typeface="Trebuchet MS"/>
              </a:rPr>
              <a:t>Le C peut se définir comme:</a:t>
            </a:r>
          </a:p>
          <a:p>
            <a:pPr marL="342900" indent="-342900" defTabSz="457200" eaLnBrk="1" fontAlgn="auto" hangingPunct="1">
              <a:spcBef>
                <a:spcPts val="1000"/>
              </a:spcBef>
              <a:spcAft>
                <a:spcPts val="0"/>
              </a:spcAft>
              <a:buClr>
                <a:srgbClr val="5FCBEF"/>
              </a:buClr>
              <a:buSzPct val="80000"/>
              <a:buFontTx/>
              <a:buChar char="-"/>
              <a:defRPr sz="1800" b="0" i="0" u="none" strike="noStrike" kern="0" cap="none" spc="0" baseline="0">
                <a:solidFill>
                  <a:srgbClr val="000000"/>
                </a:solidFill>
                <a:uFillTx/>
              </a:defRPr>
            </a:pPr>
            <a:r>
              <a:rPr lang="fr-FR" sz="2000">
                <a:solidFill>
                  <a:srgbClr val="404040"/>
                </a:solidFill>
                <a:latin typeface="Trebuchet MS"/>
              </a:rPr>
              <a:t>Calculer</a:t>
            </a:r>
          </a:p>
          <a:p>
            <a:pPr marL="342900" indent="-342900" defTabSz="457200" eaLnBrk="1" fontAlgn="auto" hangingPunct="1">
              <a:spcBef>
                <a:spcPts val="1000"/>
              </a:spcBef>
              <a:spcAft>
                <a:spcPts val="0"/>
              </a:spcAft>
              <a:buClr>
                <a:srgbClr val="5FCBEF"/>
              </a:buClr>
              <a:buSzPct val="80000"/>
              <a:buFontTx/>
              <a:buChar char="-"/>
              <a:defRPr sz="1800" b="0" i="0" u="none" strike="noStrike" kern="0" cap="none" spc="0" baseline="0">
                <a:solidFill>
                  <a:srgbClr val="000000"/>
                </a:solidFill>
                <a:uFillTx/>
              </a:defRPr>
            </a:pPr>
            <a:r>
              <a:rPr lang="fr-FR" sz="2000">
                <a:solidFill>
                  <a:srgbClr val="404040"/>
                </a:solidFill>
                <a:latin typeface="Trebuchet MS"/>
              </a:rPr>
              <a:t>Passer en revue</a:t>
            </a:r>
          </a:p>
          <a:p>
            <a:pPr marL="342900" indent="-342900" defTabSz="457200" eaLnBrk="1" fontAlgn="auto" hangingPunct="1">
              <a:spcBef>
                <a:spcPts val="1000"/>
              </a:spcBef>
              <a:spcAft>
                <a:spcPts val="0"/>
              </a:spcAft>
              <a:buClr>
                <a:srgbClr val="5FCBEF"/>
              </a:buClr>
              <a:buSzPct val="80000"/>
              <a:buFontTx/>
              <a:buChar char="-"/>
              <a:defRPr sz="1800" b="0" i="0" u="none" strike="noStrike" kern="0" cap="none" spc="0" baseline="0">
                <a:solidFill>
                  <a:srgbClr val="000000"/>
                </a:solidFill>
                <a:uFillTx/>
              </a:defRPr>
            </a:pPr>
            <a:r>
              <a:rPr lang="fr-FR" sz="2000">
                <a:solidFill>
                  <a:srgbClr val="404040"/>
                </a:solidFill>
                <a:latin typeface="Trebuchet MS"/>
              </a:rPr>
              <a:t>Vérifier</a:t>
            </a:r>
          </a:p>
          <a:p>
            <a:pPr marL="342900" indent="-342900" defTabSz="457200" eaLnBrk="1" fontAlgn="auto" hangingPunct="1">
              <a:spcBef>
                <a:spcPts val="1000"/>
              </a:spcBef>
              <a:spcAft>
                <a:spcPts val="0"/>
              </a:spcAft>
              <a:buClr>
                <a:srgbClr val="5FCBEF"/>
              </a:buClr>
              <a:buSzPct val="80000"/>
              <a:buFontTx/>
              <a:buChar char="-"/>
              <a:defRPr sz="1800" b="0" i="0" u="none" strike="noStrike" kern="0" cap="none" spc="0" baseline="0">
                <a:solidFill>
                  <a:srgbClr val="000000"/>
                </a:solidFill>
                <a:uFillTx/>
              </a:defRPr>
            </a:pPr>
            <a:r>
              <a:rPr lang="fr-FR" sz="2000">
                <a:solidFill>
                  <a:srgbClr val="404040"/>
                </a:solidFill>
                <a:latin typeface="Trebuchet MS"/>
              </a:rPr>
              <a:t>Croire</a:t>
            </a:r>
          </a:p>
          <a:p>
            <a:pPr defTabSz="457200" eaLnBrk="1" fontAlgn="auto" hangingPunct="1">
              <a:spcBef>
                <a:spcPts val="1000"/>
              </a:spcBef>
              <a:spcAft>
                <a:spcPts val="0"/>
              </a:spcAft>
              <a:defRPr sz="1800" b="0" i="0" u="none" strike="noStrike" kern="0" cap="none" spc="0" baseline="0">
                <a:solidFill>
                  <a:srgbClr val="000000"/>
                </a:solidFill>
                <a:uFillTx/>
              </a:defRPr>
            </a:pPr>
            <a:endParaRPr lang="fr-FR" sz="2000">
              <a:solidFill>
                <a:srgbClr val="404040"/>
              </a:solidFill>
              <a:latin typeface="Trebuchet MS"/>
            </a:endParaRPr>
          </a:p>
          <a:p>
            <a:pPr defTabSz="457200" eaLnBrk="1" fontAlgn="auto" hangingPunct="1">
              <a:spcBef>
                <a:spcPts val="1000"/>
              </a:spcBef>
              <a:spcAft>
                <a:spcPts val="0"/>
              </a:spcAft>
              <a:defRPr sz="1800" b="0" i="0" u="none" strike="noStrike" kern="0" cap="none" spc="0" baseline="0">
                <a:solidFill>
                  <a:srgbClr val="000000"/>
                </a:solidFill>
                <a:uFillTx/>
              </a:defRPr>
            </a:pPr>
            <a:r>
              <a:rPr lang="fr-FR" sz="2000">
                <a:solidFill>
                  <a:srgbClr val="404040"/>
                </a:solidFill>
                <a:latin typeface="Trebuchet MS"/>
              </a:rPr>
              <a:t>Le A peut se définir comme:</a:t>
            </a:r>
          </a:p>
          <a:p>
            <a:pPr marL="342900" indent="-342900" defTabSz="457200" eaLnBrk="1" fontAlgn="auto" hangingPunct="1">
              <a:spcBef>
                <a:spcPts val="1000"/>
              </a:spcBef>
              <a:spcAft>
                <a:spcPts val="0"/>
              </a:spcAft>
              <a:buClr>
                <a:srgbClr val="5FCBEF"/>
              </a:buClr>
              <a:buSzPct val="80000"/>
              <a:buFontTx/>
              <a:buChar char="-"/>
              <a:defRPr sz="1800" b="0" i="0" u="none" strike="noStrike" kern="0" cap="none" spc="0" baseline="0">
                <a:solidFill>
                  <a:srgbClr val="000000"/>
                </a:solidFill>
                <a:uFillTx/>
              </a:defRPr>
            </a:pPr>
            <a:r>
              <a:rPr lang="fr-FR" sz="2000">
                <a:solidFill>
                  <a:srgbClr val="404040"/>
                </a:solidFill>
                <a:latin typeface="Trebuchet MS"/>
              </a:rPr>
              <a:t>Acquérir</a:t>
            </a:r>
          </a:p>
          <a:p>
            <a:pPr marL="342900" indent="-342900" defTabSz="457200" eaLnBrk="1" fontAlgn="auto" hangingPunct="1">
              <a:spcBef>
                <a:spcPts val="1000"/>
              </a:spcBef>
              <a:spcAft>
                <a:spcPts val="0"/>
              </a:spcAft>
              <a:buClr>
                <a:srgbClr val="5FCBEF"/>
              </a:buClr>
              <a:buSzPct val="80000"/>
              <a:buFontTx/>
              <a:buChar char="-"/>
              <a:defRPr sz="1800" b="0" i="0" u="none" strike="noStrike" kern="0" cap="none" spc="0" baseline="0">
                <a:solidFill>
                  <a:srgbClr val="000000"/>
                </a:solidFill>
                <a:uFillTx/>
              </a:defRPr>
            </a:pPr>
            <a:r>
              <a:rPr lang="fr-FR" sz="2000">
                <a:solidFill>
                  <a:srgbClr val="404040"/>
                </a:solidFill>
                <a:latin typeface="Trebuchet MS"/>
              </a:rPr>
              <a:t>Réagir</a:t>
            </a:r>
          </a:p>
          <a:p>
            <a:pPr marL="342900" indent="-342900" defTabSz="457200" eaLnBrk="1" fontAlgn="auto" hangingPunct="1">
              <a:spcBef>
                <a:spcPts val="1000"/>
              </a:spcBef>
              <a:spcAft>
                <a:spcPts val="0"/>
              </a:spcAft>
              <a:buClr>
                <a:srgbClr val="5FCBEF"/>
              </a:buClr>
              <a:buSzPct val="80000"/>
              <a:buFontTx/>
              <a:buChar char="-"/>
              <a:defRPr sz="1800" b="0" i="0" u="none" strike="noStrike" kern="0" cap="none" spc="0" baseline="0">
                <a:solidFill>
                  <a:srgbClr val="000000"/>
                </a:solidFill>
                <a:uFillTx/>
              </a:defRPr>
            </a:pPr>
            <a:r>
              <a:rPr lang="fr-FR" sz="2000">
                <a:solidFill>
                  <a:srgbClr val="404040"/>
                </a:solidFill>
                <a:latin typeface="Trebuchet MS"/>
              </a:rPr>
              <a:t>Revoir</a:t>
            </a:r>
          </a:p>
          <a:p>
            <a:pPr marL="342900" indent="-342900" defTabSz="457200" eaLnBrk="1" fontAlgn="auto" hangingPunct="1">
              <a:spcBef>
                <a:spcPts val="1000"/>
              </a:spcBef>
              <a:spcAft>
                <a:spcPts val="0"/>
              </a:spcAft>
              <a:buClr>
                <a:srgbClr val="5FCBEF"/>
              </a:buClr>
              <a:buSzPct val="80000"/>
              <a:buFontTx/>
              <a:buChar char="-"/>
              <a:defRPr sz="1800" b="0" i="0" u="none" strike="noStrike" kern="0" cap="none" spc="0" baseline="0">
                <a:solidFill>
                  <a:srgbClr val="000000"/>
                </a:solidFill>
                <a:uFillTx/>
              </a:defRPr>
            </a:pPr>
            <a:r>
              <a:rPr lang="fr-FR" sz="2000">
                <a:solidFill>
                  <a:srgbClr val="404040"/>
                </a:solidFill>
                <a:latin typeface="Trebuchet MS"/>
              </a:rPr>
              <a:t>Réajuster</a:t>
            </a:r>
          </a:p>
          <a:p>
            <a:pPr defTabSz="457200" eaLnBrk="1" fontAlgn="auto" hangingPunct="1">
              <a:spcBef>
                <a:spcPts val="1000"/>
              </a:spcBef>
              <a:spcAft>
                <a:spcPts val="0"/>
              </a:spcAft>
              <a:defRPr sz="1800" b="0" i="0" u="none" strike="noStrike" kern="0" cap="none" spc="0" baseline="0">
                <a:solidFill>
                  <a:srgbClr val="000000"/>
                </a:solidFill>
                <a:uFillTx/>
              </a:defRPr>
            </a:pPr>
            <a:endParaRPr lang="fr-FR" sz="2000">
              <a:solidFill>
                <a:srgbClr val="404040"/>
              </a:solidFill>
              <a:latin typeface="Trebuchet MS"/>
            </a:endParaRPr>
          </a:p>
          <a:p>
            <a:pPr defTabSz="457200" eaLnBrk="1" fontAlgn="auto" hangingPunct="1">
              <a:spcBef>
                <a:spcPts val="1000"/>
              </a:spcBef>
              <a:spcAft>
                <a:spcPts val="0"/>
              </a:spcAft>
              <a:defRPr sz="1800" b="0" i="0" u="none" strike="noStrike" kern="0" cap="none" spc="0" baseline="0">
                <a:solidFill>
                  <a:srgbClr val="000000"/>
                </a:solidFill>
                <a:uFillTx/>
              </a:defRPr>
            </a:pPr>
            <a:endParaRPr lang="fr-FR" sz="2000">
              <a:solidFill>
                <a:srgbClr val="404040"/>
              </a:solidFill>
              <a:latin typeface="Trebuchet MS"/>
            </a:endParaRPr>
          </a:p>
        </p:txBody>
      </p:sp>
    </p:spTree>
  </p:cSld>
  <p:clrMapOvr>
    <a:masterClrMapping/>
  </p:clrMapOvr>
  <p:transition spd="slow"/>
</p:sld>
</file>

<file path=ppt/slides/slide87.xml><?xml version="1.0" encoding="utf-8"?>
<p:sld xmlns:a="http://schemas.openxmlformats.org/drawingml/2006/main" xmlns:r="http://schemas.openxmlformats.org/officeDocument/2006/relationships" xmlns:p="http://schemas.openxmlformats.org/presentationml/2006/main">
  <p:cSld name="Slide27">
    <p:spTree>
      <p:nvGrpSpPr>
        <p:cNvPr id="1" name=""/>
        <p:cNvGrpSpPr/>
        <p:nvPr/>
      </p:nvGrpSpPr>
      <p:grpSpPr>
        <a:xfrm>
          <a:off x="0" y="0"/>
          <a:ext cx="0" cy="0"/>
          <a:chOff x="0" y="0"/>
          <a:chExt cx="0" cy="0"/>
        </a:xfrm>
      </p:grpSpPr>
      <p:sp>
        <p:nvSpPr>
          <p:cNvPr id="97282" name="Titre 1"/>
          <p:cNvSpPr txBox="1">
            <a:spLocks noGrp="1"/>
          </p:cNvSpPr>
          <p:nvPr>
            <p:ph type="title"/>
          </p:nvPr>
        </p:nvSpPr>
        <p:spPr>
          <a:xfrm>
            <a:off x="677863" y="0"/>
            <a:ext cx="8596312" cy="576263"/>
          </a:xfrm>
        </p:spPr>
        <p:txBody>
          <a:bodyPr anchorCtr="1"/>
          <a:lstStyle/>
          <a:p>
            <a:pPr algn="ctr" eaLnBrk="1"/>
            <a:r>
              <a:rPr sz="2900" b="1" smtClean="0">
                <a:latin typeface="Trebuchet MS" pitchFamily="34" charset="0"/>
              </a:rPr>
              <a:t>Plan du cours </a:t>
            </a:r>
            <a:r>
              <a:rPr sz="2300" b="1" smtClean="0">
                <a:latin typeface="Trebuchet MS" pitchFamily="34" charset="0"/>
              </a:rPr>
              <a:t>(suite)</a:t>
            </a:r>
            <a:endParaRPr sz="2900" smtClean="0">
              <a:latin typeface="Trebuchet MS" pitchFamily="34" charset="0"/>
            </a:endParaRPr>
          </a:p>
        </p:txBody>
      </p:sp>
      <p:sp>
        <p:nvSpPr>
          <p:cNvPr id="3" name="Espace réservé du contenu 2"/>
          <p:cNvSpPr txBox="1">
            <a:spLocks noGrp="1"/>
          </p:cNvSpPr>
          <p:nvPr>
            <p:ph idx="1"/>
          </p:nvPr>
        </p:nvSpPr>
        <p:spPr>
          <a:xfrm>
            <a:off x="1730375" y="731838"/>
            <a:ext cx="9074150" cy="5689600"/>
          </a:xfrm>
        </p:spPr>
        <p:txBody>
          <a:bodyPr>
            <a:noAutofit/>
          </a:bodyPr>
          <a:lstStyle/>
          <a:p>
            <a:pPr marL="0" indent="0" eaLnBrk="1" fontAlgn="auto">
              <a:spcAft>
                <a:spcPts val="0"/>
              </a:spcAft>
              <a:buFont typeface="Wingdings 3"/>
              <a:buNone/>
              <a:defRPr/>
            </a:pPr>
            <a:r>
              <a:rPr sz="2000" b="1" smtClean="0"/>
              <a:t>		PARTIE 1 : GENERALITE</a:t>
            </a:r>
            <a:endParaRPr sz="2000" smtClean="0"/>
          </a:p>
          <a:p>
            <a:pPr eaLnBrk="1" fontAlgn="auto">
              <a:spcAft>
                <a:spcPts val="0"/>
              </a:spcAft>
              <a:buFont typeface="Wingdings 3"/>
              <a:buChar char=""/>
              <a:defRPr/>
            </a:pPr>
            <a:r>
              <a:rPr sz="2000" smtClean="0"/>
              <a:t>Chapitre 1 : Historique de la Qualité </a:t>
            </a:r>
          </a:p>
          <a:p>
            <a:pPr eaLnBrk="1" fontAlgn="auto">
              <a:spcAft>
                <a:spcPts val="0"/>
              </a:spcAft>
              <a:buFont typeface="Wingdings 3"/>
              <a:buChar char=""/>
              <a:defRPr/>
            </a:pPr>
            <a:r>
              <a:rPr sz="2000" smtClean="0"/>
              <a:t>Chapitre 2 : Définition des concepts</a:t>
            </a:r>
          </a:p>
          <a:p>
            <a:pPr eaLnBrk="1" fontAlgn="auto">
              <a:spcAft>
                <a:spcPts val="0"/>
              </a:spcAft>
              <a:buFont typeface="Wingdings 3"/>
              <a:buChar char=""/>
              <a:defRPr/>
            </a:pPr>
            <a:r>
              <a:rPr sz="2000" smtClean="0"/>
              <a:t>Chapitre 3 : Les principes de la Qualité</a:t>
            </a:r>
          </a:p>
          <a:p>
            <a:pPr eaLnBrk="1" fontAlgn="auto">
              <a:spcAft>
                <a:spcPts val="0"/>
              </a:spcAft>
              <a:buFont typeface="Wingdings 3"/>
              <a:buChar char=""/>
              <a:defRPr/>
            </a:pPr>
            <a:r>
              <a:rPr sz="2000" smtClean="0"/>
              <a:t>Chapitre 4 : Les enjeux de la Qualité</a:t>
            </a:r>
          </a:p>
          <a:p>
            <a:pPr eaLnBrk="1" fontAlgn="auto">
              <a:spcAft>
                <a:spcPts val="0"/>
              </a:spcAft>
              <a:buFont typeface="Wingdings 3"/>
              <a:buChar char=""/>
              <a:defRPr/>
            </a:pPr>
            <a:endParaRPr sz="2000" b="1" smtClean="0"/>
          </a:p>
          <a:p>
            <a:pPr marL="0" indent="0" eaLnBrk="1" fontAlgn="auto">
              <a:spcAft>
                <a:spcPts val="0"/>
              </a:spcAft>
              <a:buFont typeface="Wingdings 3"/>
              <a:buNone/>
              <a:defRPr/>
            </a:pPr>
            <a:r>
              <a:rPr sz="2000" b="1" smtClean="0"/>
              <a:t>		PARTIE II : LA DEMARCHE QUALITE</a:t>
            </a:r>
            <a:endParaRPr sz="2000" smtClean="0"/>
          </a:p>
          <a:p>
            <a:pPr eaLnBrk="1" fontAlgn="auto">
              <a:spcAft>
                <a:spcPts val="0"/>
              </a:spcAft>
              <a:buFont typeface="Wingdings 3"/>
              <a:buChar char=""/>
              <a:defRPr/>
            </a:pPr>
            <a:r>
              <a:rPr sz="2000" smtClean="0"/>
              <a:t>Chapitre 1 : Définition et structuration</a:t>
            </a:r>
          </a:p>
          <a:p>
            <a:pPr eaLnBrk="1" fontAlgn="auto">
              <a:spcAft>
                <a:spcPts val="0"/>
              </a:spcAft>
              <a:buFont typeface="Wingdings 3"/>
              <a:buChar char=""/>
              <a:defRPr/>
            </a:pPr>
            <a:r>
              <a:rPr sz="2000" smtClean="0"/>
              <a:t>Chapitre 2 : Mise en œuvre de la démarche Qualité</a:t>
            </a:r>
          </a:p>
          <a:p>
            <a:pPr marL="0" indent="0" eaLnBrk="1" fontAlgn="auto">
              <a:spcAft>
                <a:spcPts val="0"/>
              </a:spcAft>
              <a:buFont typeface="Wingdings 3"/>
              <a:buNone/>
              <a:defRPr/>
            </a:pPr>
            <a:endParaRPr sz="2000" smtClean="0"/>
          </a:p>
          <a:p>
            <a:pPr marL="0" indent="0" eaLnBrk="1" fontAlgn="auto">
              <a:spcAft>
                <a:spcPts val="0"/>
              </a:spcAft>
              <a:buFont typeface="Wingdings 3"/>
              <a:buNone/>
              <a:defRPr/>
            </a:pPr>
            <a:r>
              <a:rPr sz="2000" b="1" smtClean="0"/>
              <a:t>		PARTIE III : LA NORME ISO 9001 ET CERTIFICATION</a:t>
            </a:r>
            <a:endParaRPr sz="2000" smtClean="0"/>
          </a:p>
          <a:p>
            <a:pPr eaLnBrk="1" fontAlgn="auto">
              <a:spcAft>
                <a:spcPts val="0"/>
              </a:spcAft>
              <a:buFont typeface="Wingdings 3"/>
              <a:buChar char=""/>
              <a:defRPr/>
            </a:pPr>
            <a:r>
              <a:rPr sz="2800" smtClean="0"/>
              <a:t>Chapitre 1 : La norme ISO 9001</a:t>
            </a:r>
          </a:p>
          <a:p>
            <a:pPr eaLnBrk="1" fontAlgn="auto">
              <a:spcAft>
                <a:spcPts val="0"/>
              </a:spcAft>
              <a:buFont typeface="Wingdings 3"/>
              <a:buChar char=""/>
              <a:defRPr/>
            </a:pPr>
            <a:r>
              <a:rPr sz="2000" smtClean="0"/>
              <a:t>Chapitre 2 : Le processus de certification </a:t>
            </a:r>
          </a:p>
          <a:p>
            <a:pPr eaLnBrk="1" fontAlgn="auto">
              <a:spcAft>
                <a:spcPts val="0"/>
              </a:spcAft>
              <a:buFont typeface="Wingdings 3"/>
              <a:buChar char=""/>
              <a:defRPr/>
            </a:pPr>
            <a:endParaRPr sz="2000" smtClean="0"/>
          </a:p>
        </p:txBody>
      </p:sp>
      <p:sp>
        <p:nvSpPr>
          <p:cNvPr id="97284" name="Rectangle 3"/>
          <p:cNvSpPr>
            <a:spLocks noChangeArrowheads="1"/>
          </p:cNvSpPr>
          <p:nvPr/>
        </p:nvSpPr>
        <p:spPr bwMode="auto">
          <a:xfrm>
            <a:off x="1730375" y="6119813"/>
            <a:ext cx="9172575" cy="407987"/>
          </a:xfrm>
          <a:prstGeom prst="rect">
            <a:avLst/>
          </a:prstGeom>
          <a:solidFill>
            <a:srgbClr val="D9D9D9">
              <a:alpha val="74117"/>
            </a:srgbClr>
          </a:solidFill>
          <a:ln w="9525">
            <a:noFill/>
            <a:miter lim="800000"/>
            <a:headEnd/>
            <a:tailEnd/>
          </a:ln>
        </p:spPr>
        <p:txBody>
          <a:bodyPr anchor="ctr" anchorCtr="1"/>
          <a:lstStyle/>
          <a:p>
            <a:pPr algn="ctr" eaLnBrk="1" hangingPunct="1"/>
            <a:endParaRPr lang="fr-FR">
              <a:solidFill>
                <a:srgbClr val="FFFFFF"/>
              </a:solidFill>
            </a:endParaRPr>
          </a:p>
        </p:txBody>
      </p:sp>
      <p:sp>
        <p:nvSpPr>
          <p:cNvPr id="97285" name="Rectangle 4"/>
          <p:cNvSpPr>
            <a:spLocks noChangeArrowheads="1"/>
          </p:cNvSpPr>
          <p:nvPr/>
        </p:nvSpPr>
        <p:spPr bwMode="auto">
          <a:xfrm>
            <a:off x="1730375" y="1139825"/>
            <a:ext cx="9074150" cy="3727450"/>
          </a:xfrm>
          <a:prstGeom prst="rect">
            <a:avLst/>
          </a:prstGeom>
          <a:solidFill>
            <a:srgbClr val="D9D9D9">
              <a:alpha val="74117"/>
            </a:srgbClr>
          </a:solidFill>
          <a:ln w="9525">
            <a:noFill/>
            <a:miter lim="800000"/>
            <a:headEnd/>
            <a:tailEnd/>
          </a:ln>
        </p:spPr>
        <p:txBody>
          <a:bodyPr anchor="ctr" anchorCtr="1"/>
          <a:lstStyle/>
          <a:p>
            <a:pPr algn="ctr" eaLnBrk="1" hangingPunct="1"/>
            <a:endParaRPr lang="fr-FR">
              <a:solidFill>
                <a:srgbClr val="FFFFFF"/>
              </a:solidFill>
            </a:endParaRPr>
          </a:p>
        </p:txBody>
      </p:sp>
      <p:sp>
        <p:nvSpPr>
          <p:cNvPr id="97286"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A6B1BCDA-5C69-4927-9F33-C7EE4B7950AD}" type="slidenum">
              <a:rPr lang="en-US" sz="900">
                <a:solidFill>
                  <a:srgbClr val="5FCBEF"/>
                </a:solidFill>
                <a:latin typeface="Trebuchet MS" pitchFamily="34" charset="0"/>
              </a:rPr>
              <a:pPr algn="r" defTabSz="457200" eaLnBrk="1" hangingPunct="1"/>
              <a:t>87</a:t>
            </a:fld>
            <a:endParaRPr lang="en-US" sz="900">
              <a:solidFill>
                <a:srgbClr val="5FCBEF"/>
              </a:solidFill>
              <a:latin typeface="Trebuchet MS" pitchFamily="34" charset="0"/>
            </a:endParaRPr>
          </a:p>
        </p:txBody>
      </p:sp>
      <p:sp>
        <p:nvSpPr>
          <p:cNvPr id="97287" name="Espace réservé du pied de page 9"/>
          <p:cNvSpPr txBox="1">
            <a:spLocks noChangeArrowheads="1"/>
          </p:cNvSpPr>
          <p:nvPr/>
        </p:nvSpPr>
        <p:spPr bwMode="auto">
          <a:xfrm>
            <a:off x="677863" y="650557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97288" name="Espace réservé du numéro de diapositive 10"/>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32D0BDDF-7B1E-4D88-9349-19FE00D13882}" type="slidenum">
              <a:rPr lang="en-US" sz="900">
                <a:solidFill>
                  <a:srgbClr val="5FCBEF"/>
                </a:solidFill>
                <a:latin typeface="Trebuchet MS" pitchFamily="34" charset="0"/>
              </a:rPr>
              <a:pPr algn="r" defTabSz="457200" eaLnBrk="1" hangingPunct="1"/>
              <a:t>87</a:t>
            </a:fld>
            <a:endParaRPr lang="en-US" sz="900">
              <a:solidFill>
                <a:srgbClr val="5FCBEF"/>
              </a:solidFill>
              <a:latin typeface="Trebuchet MS" pitchFamily="34" charset="0"/>
            </a:endParaRPr>
          </a:p>
        </p:txBody>
      </p:sp>
    </p:spTree>
  </p:cSld>
  <p:clrMapOvr>
    <a:masterClrMapping/>
  </p:clrMapOvr>
  <p:transition spd="slow"/>
</p:sld>
</file>

<file path=ppt/slides/slide88.xml><?xml version="1.0" encoding="utf-8"?>
<p:sld xmlns:a="http://schemas.openxmlformats.org/drawingml/2006/main" xmlns:r="http://schemas.openxmlformats.org/officeDocument/2006/relationships" xmlns:p="http://schemas.openxmlformats.org/presentationml/2006/main">
  <p:cSld name="Slide20">
    <p:spTree>
      <p:nvGrpSpPr>
        <p:cNvPr id="1" name=""/>
        <p:cNvGrpSpPr/>
        <p:nvPr/>
      </p:nvGrpSpPr>
      <p:grpSpPr>
        <a:xfrm>
          <a:off x="0" y="0"/>
          <a:ext cx="0" cy="0"/>
          <a:chOff x="0" y="0"/>
          <a:chExt cx="0" cy="0"/>
        </a:xfrm>
      </p:grpSpPr>
      <p:sp>
        <p:nvSpPr>
          <p:cNvPr id="98306" name="Titre 1"/>
          <p:cNvSpPr txBox="1">
            <a:spLocks noGrp="1"/>
          </p:cNvSpPr>
          <p:nvPr>
            <p:ph type="title"/>
          </p:nvPr>
        </p:nvSpPr>
        <p:spPr>
          <a:xfrm>
            <a:off x="677863" y="609600"/>
            <a:ext cx="8596312" cy="538163"/>
          </a:xfrm>
        </p:spPr>
        <p:txBody>
          <a:bodyPr/>
          <a:lstStyle/>
          <a:p>
            <a:pPr eaLnBrk="1"/>
            <a:r>
              <a:rPr sz="2800" b="1" u="sng" smtClean="0">
                <a:latin typeface="Trebuchet MS" pitchFamily="34" charset="0"/>
              </a:rPr>
              <a:t>Chapitre 1</a:t>
            </a:r>
            <a:r>
              <a:rPr sz="2800" smtClean="0">
                <a:latin typeface="Trebuchet MS" pitchFamily="34" charset="0"/>
              </a:rPr>
              <a:t> : La norme ISO 9001</a:t>
            </a:r>
          </a:p>
        </p:txBody>
      </p:sp>
      <p:sp>
        <p:nvSpPr>
          <p:cNvPr id="98307" name="Espace réservé du contenu 2"/>
          <p:cNvSpPr txBox="1">
            <a:spLocks noGrp="1"/>
          </p:cNvSpPr>
          <p:nvPr>
            <p:ph idx="1"/>
          </p:nvPr>
        </p:nvSpPr>
        <p:spPr>
          <a:xfrm>
            <a:off x="958850" y="1654175"/>
            <a:ext cx="9718675" cy="3881438"/>
          </a:xfrm>
        </p:spPr>
        <p:txBody>
          <a:bodyPr/>
          <a:lstStyle/>
          <a:p>
            <a:pPr marL="0" indent="0" eaLnBrk="1">
              <a:buFont typeface="Wingdings 3" pitchFamily="18" charset="2"/>
              <a:buNone/>
            </a:pPr>
            <a:r>
              <a:rPr sz="3600" b="1" u="sng" smtClean="0">
                <a:latin typeface="Trebuchet MS" pitchFamily="34" charset="0"/>
              </a:rPr>
              <a:t>Objet: </a:t>
            </a:r>
          </a:p>
          <a:p>
            <a:pPr marL="0" indent="0" eaLnBrk="1">
              <a:buFont typeface="Wingdings 3" pitchFamily="18" charset="2"/>
              <a:buNone/>
            </a:pPr>
            <a:endParaRPr sz="3600" b="1" u="sng" smtClean="0">
              <a:latin typeface="Trebuchet MS" pitchFamily="34" charset="0"/>
            </a:endParaRPr>
          </a:p>
          <a:p>
            <a:pPr marL="0" indent="0" eaLnBrk="1">
              <a:buFont typeface="Wingdings 3" pitchFamily="18" charset="2"/>
              <a:buNone/>
            </a:pPr>
            <a:r>
              <a:rPr sz="2800" smtClean="0">
                <a:latin typeface="Trebuchet MS" pitchFamily="34" charset="0"/>
              </a:rPr>
              <a:t>ISO 9001 / 2008 : Norme spécifiant les exigences relatives à la mise en œuvre d’un Système de Management de la Qualité (SMQ). </a:t>
            </a:r>
          </a:p>
          <a:p>
            <a:pPr marL="0" indent="0" eaLnBrk="1">
              <a:buFont typeface="Wingdings 3" pitchFamily="18" charset="2"/>
              <a:buNone/>
            </a:pPr>
            <a:r>
              <a:rPr sz="2800" smtClean="0">
                <a:latin typeface="Trebuchet MS" pitchFamily="34" charset="0"/>
              </a:rPr>
              <a:t>Son objet principal est l’amélioration continue des performances de l’entreprise et la satisfaction du client.</a:t>
            </a:r>
          </a:p>
        </p:txBody>
      </p:sp>
      <p:sp>
        <p:nvSpPr>
          <p:cNvPr id="98308"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98309" name="Espace réservé du numéro de diapositive 4"/>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C17B855F-EEB2-4547-A9CE-C8F6E74D1CDD}" type="slidenum">
              <a:rPr lang="en-US" sz="900">
                <a:solidFill>
                  <a:srgbClr val="5FCBEF"/>
                </a:solidFill>
                <a:latin typeface="Trebuchet MS" pitchFamily="34" charset="0"/>
              </a:rPr>
              <a:pPr algn="r" defTabSz="457200" eaLnBrk="1" hangingPunct="1"/>
              <a:t>88</a:t>
            </a:fld>
            <a:endParaRPr lang="en-US" sz="900">
              <a:solidFill>
                <a:srgbClr val="5FCBEF"/>
              </a:solidFill>
              <a:latin typeface="Trebuchet MS" pitchFamily="34" charset="0"/>
            </a:endParaRPr>
          </a:p>
        </p:txBody>
      </p:sp>
      <p:sp>
        <p:nvSpPr>
          <p:cNvPr id="98310"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98311" name="Espace réservé du pied de page 7"/>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98312" name="Espace réservé du numéro de diapositive 8"/>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E4B07B0D-8A58-4291-8B52-58B92C9B1CED}" type="slidenum">
              <a:rPr lang="en-US" sz="900">
                <a:solidFill>
                  <a:srgbClr val="5FCBEF"/>
                </a:solidFill>
                <a:latin typeface="Trebuchet MS" pitchFamily="34" charset="0"/>
              </a:rPr>
              <a:pPr algn="r" defTabSz="457200" eaLnBrk="1" hangingPunct="1"/>
              <a:t>88</a:t>
            </a:fld>
            <a:endParaRPr lang="en-US" sz="900">
              <a:solidFill>
                <a:srgbClr val="5FCBEF"/>
              </a:solidFill>
              <a:latin typeface="Trebuchet MS" pitchFamily="34" charset="0"/>
            </a:endParaRPr>
          </a:p>
        </p:txBody>
      </p:sp>
    </p:spTree>
  </p:cSld>
  <p:clrMapOvr>
    <a:masterClrMapping/>
  </p:clrMapOvr>
  <p:transition spd="slow"/>
</p:sld>
</file>

<file path=ppt/slides/slide89.xml><?xml version="1.0" encoding="utf-8"?>
<p:sld xmlns:a="http://schemas.openxmlformats.org/drawingml/2006/main" xmlns:r="http://schemas.openxmlformats.org/officeDocument/2006/relationships" xmlns:p="http://schemas.openxmlformats.org/presentationml/2006/main">
  <p:cSld name="Slide54">
    <p:spTree>
      <p:nvGrpSpPr>
        <p:cNvPr id="1" name=""/>
        <p:cNvGrpSpPr/>
        <p:nvPr/>
      </p:nvGrpSpPr>
      <p:grpSpPr>
        <a:xfrm>
          <a:off x="0" y="0"/>
          <a:ext cx="0" cy="0"/>
          <a:chOff x="0" y="0"/>
          <a:chExt cx="0" cy="0"/>
        </a:xfrm>
      </p:grpSpPr>
      <p:sp>
        <p:nvSpPr>
          <p:cNvPr id="99330"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99331"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99332" name="Espace réservé du numéro de diapositive 6"/>
          <p:cNvSpPr txBox="1">
            <a:spLocks noChangeArrowheads="1"/>
          </p:cNvSpPr>
          <p:nvPr/>
        </p:nvSpPr>
        <p:spPr bwMode="auto">
          <a:xfrm>
            <a:off x="11222038" y="6513513"/>
            <a:ext cx="682625" cy="365125"/>
          </a:xfrm>
          <a:prstGeom prst="rect">
            <a:avLst/>
          </a:prstGeom>
          <a:noFill/>
          <a:ln w="9525">
            <a:noFill/>
            <a:miter lim="800000"/>
            <a:headEnd/>
            <a:tailEnd/>
          </a:ln>
        </p:spPr>
        <p:txBody>
          <a:bodyPr anchor="ctr"/>
          <a:lstStyle/>
          <a:p>
            <a:pPr algn="r" defTabSz="457200" eaLnBrk="1" hangingPunct="1"/>
            <a:fld id="{F0CA181C-57F7-452F-A76E-F5DA7F6BD33E}" type="slidenum">
              <a:rPr lang="en-US" sz="900" b="1">
                <a:solidFill>
                  <a:srgbClr val="000000"/>
                </a:solidFill>
                <a:latin typeface="Trebuchet MS" pitchFamily="34" charset="0"/>
              </a:rPr>
              <a:pPr algn="r" defTabSz="457200" eaLnBrk="1" hangingPunct="1"/>
              <a:t>89</a:t>
            </a:fld>
            <a:endParaRPr lang="en-US" sz="900" b="1">
              <a:solidFill>
                <a:srgbClr val="000000"/>
              </a:solidFill>
              <a:latin typeface="Trebuchet MS" pitchFamily="34" charset="0"/>
            </a:endParaRPr>
          </a:p>
        </p:txBody>
      </p:sp>
      <p:pic>
        <p:nvPicPr>
          <p:cNvPr id="99333" name="Image 6"/>
          <p:cNvPicPr>
            <a:picLocks noChangeAspect="1"/>
          </p:cNvPicPr>
          <p:nvPr/>
        </p:nvPicPr>
        <p:blipFill>
          <a:blip r:embed="rId2"/>
          <a:srcRect/>
          <a:stretch>
            <a:fillRect/>
          </a:stretch>
        </p:blipFill>
        <p:spPr bwMode="auto">
          <a:xfrm>
            <a:off x="787400" y="379413"/>
            <a:ext cx="10269538" cy="6134100"/>
          </a:xfrm>
          <a:prstGeom prst="rect">
            <a:avLst/>
          </a:prstGeom>
          <a:noFill/>
          <a:ln w="9525">
            <a:noFill/>
            <a:miter lim="800000"/>
            <a:headEnd/>
            <a:tailEnd/>
          </a:ln>
        </p:spPr>
      </p:pic>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name="Slide58">
    <p:spTree>
      <p:nvGrpSpPr>
        <p:cNvPr id="1" name=""/>
        <p:cNvGrpSpPr/>
        <p:nvPr/>
      </p:nvGrpSpPr>
      <p:grpSpPr>
        <a:xfrm>
          <a:off x="0" y="0"/>
          <a:ext cx="0" cy="0"/>
          <a:chOff x="0" y="0"/>
          <a:chExt cx="0" cy="0"/>
        </a:xfrm>
      </p:grpSpPr>
      <p:sp>
        <p:nvSpPr>
          <p:cNvPr id="15362" name="Espace réservé du contenu 2"/>
          <p:cNvSpPr txBox="1">
            <a:spLocks noGrp="1"/>
          </p:cNvSpPr>
          <p:nvPr>
            <p:ph idx="1"/>
          </p:nvPr>
        </p:nvSpPr>
        <p:spPr>
          <a:xfrm>
            <a:off x="677863" y="563563"/>
            <a:ext cx="11087100" cy="5715000"/>
          </a:xfrm>
        </p:spPr>
        <p:txBody>
          <a:bodyPr/>
          <a:lstStyle/>
          <a:p>
            <a:pPr marL="0" indent="0" eaLnBrk="1">
              <a:buFont typeface="Wingdings 3" pitchFamily="18" charset="2"/>
              <a:buNone/>
            </a:pPr>
            <a:r>
              <a:rPr sz="2800" b="1" u="sng" smtClean="0">
                <a:latin typeface="Trebuchet MS" pitchFamily="34" charset="0"/>
              </a:rPr>
              <a:t>Mutation de l’Environnement STEPE </a:t>
            </a:r>
          </a:p>
          <a:p>
            <a:pPr marL="0" indent="0" eaLnBrk="1">
              <a:buFont typeface="Wingdings 3" pitchFamily="18" charset="2"/>
              <a:buNone/>
            </a:pPr>
            <a:r>
              <a:rPr sz="2800" smtClean="0">
                <a:latin typeface="Trebuchet MS" pitchFamily="34" charset="0"/>
              </a:rPr>
              <a:t>Des Changements importants sont constatés sur tous les plans : </a:t>
            </a:r>
          </a:p>
          <a:p>
            <a:pPr marL="0" indent="0" eaLnBrk="1">
              <a:buFont typeface="Wingdings 3" pitchFamily="18" charset="2"/>
              <a:buNone/>
            </a:pPr>
            <a:r>
              <a:rPr sz="2800" b="1" smtClean="0">
                <a:solidFill>
                  <a:srgbClr val="FF0000"/>
                </a:solidFill>
                <a:latin typeface="Trebuchet MS" pitchFamily="34" charset="0"/>
              </a:rPr>
              <a:t>Sur le plan </a:t>
            </a:r>
            <a:r>
              <a:rPr sz="2800" b="1" u="sng" smtClean="0">
                <a:solidFill>
                  <a:srgbClr val="FF0000"/>
                </a:solidFill>
                <a:latin typeface="Trebuchet MS" pitchFamily="34" charset="0"/>
              </a:rPr>
              <a:t>S</a:t>
            </a:r>
            <a:r>
              <a:rPr sz="2800" b="1" smtClean="0">
                <a:solidFill>
                  <a:srgbClr val="FF0000"/>
                </a:solidFill>
                <a:latin typeface="Trebuchet MS" pitchFamily="34" charset="0"/>
              </a:rPr>
              <a:t>ocial </a:t>
            </a:r>
            <a:r>
              <a:rPr sz="2800" smtClean="0">
                <a:latin typeface="Trebuchet MS" pitchFamily="34" charset="0"/>
              </a:rPr>
              <a:t>: </a:t>
            </a:r>
          </a:p>
          <a:p>
            <a:pPr marL="0" indent="0" eaLnBrk="1">
              <a:buFont typeface="Wingdings 3" pitchFamily="18" charset="2"/>
              <a:buNone/>
            </a:pPr>
            <a:r>
              <a:rPr sz="2800" smtClean="0">
                <a:latin typeface="Trebuchet MS" pitchFamily="34" charset="0"/>
              </a:rPr>
              <a:t>	- Phénomène de chômage réduit : méthodes de recherche d’emploi via Internet (Job Africa…) – recherche d’emploi au niveau mondial </a:t>
            </a:r>
          </a:p>
          <a:p>
            <a:pPr marL="0" indent="0" eaLnBrk="1">
              <a:buFont typeface="Wingdings 3" pitchFamily="18" charset="2"/>
              <a:buNone/>
            </a:pPr>
            <a:r>
              <a:rPr sz="2800" smtClean="0">
                <a:latin typeface="Trebuchet MS" pitchFamily="34" charset="0"/>
              </a:rPr>
              <a:t>	- Importance de la pauvreté dans les débats politiques et économiques. </a:t>
            </a:r>
          </a:p>
          <a:p>
            <a:pPr marL="0" indent="0" eaLnBrk="1">
              <a:buFont typeface="Wingdings 3" pitchFamily="18" charset="2"/>
              <a:buNone/>
            </a:pPr>
            <a:r>
              <a:rPr sz="2800" smtClean="0">
                <a:latin typeface="Trebuchet MS" pitchFamily="34" charset="0"/>
              </a:rPr>
              <a:t>	- La pauvreté devient une exigence à des collaborations des programmes d’ajustement macroéconomique </a:t>
            </a:r>
          </a:p>
          <a:p>
            <a:pPr marL="0" indent="0" eaLnBrk="1">
              <a:buFont typeface="Wingdings 3" pitchFamily="18" charset="2"/>
              <a:buNone/>
            </a:pPr>
            <a:r>
              <a:rPr sz="2800" smtClean="0">
                <a:latin typeface="Trebuchet MS" pitchFamily="34" charset="0"/>
              </a:rPr>
              <a:t>	- En Côte d’Ivoire, on parle d’assurance maladie pour tous… </a:t>
            </a:r>
          </a:p>
        </p:txBody>
      </p:sp>
      <p:sp>
        <p:nvSpPr>
          <p:cNvPr id="15363" name="Espace réservé du pied de page 3"/>
          <p:cNvSpPr txBox="1">
            <a:spLocks noChangeArrowheads="1"/>
          </p:cNvSpPr>
          <p:nvPr/>
        </p:nvSpPr>
        <p:spPr bwMode="auto">
          <a:xfrm>
            <a:off x="677863" y="649287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15364" name="Espace réservé du pied de page 4"/>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15365" name="Espace réservé du numéro de diapositive 5"/>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07993AB4-9A6B-40AC-A4D7-B74286471BE6}" type="slidenum">
              <a:rPr lang="en-US" sz="900">
                <a:solidFill>
                  <a:srgbClr val="5FCBEF"/>
                </a:solidFill>
                <a:latin typeface="Trebuchet MS" pitchFamily="34" charset="0"/>
              </a:rPr>
              <a:pPr algn="r" defTabSz="457200" eaLnBrk="1" hangingPunct="1"/>
              <a:t>9</a:t>
            </a:fld>
            <a:endParaRPr lang="en-US" sz="900">
              <a:solidFill>
                <a:srgbClr val="5FCBEF"/>
              </a:solidFill>
              <a:latin typeface="Trebuchet MS" pitchFamily="34" charset="0"/>
            </a:endParaRPr>
          </a:p>
        </p:txBody>
      </p:sp>
    </p:spTree>
  </p:cSld>
  <p:clrMapOvr>
    <a:masterClrMapping/>
  </p:clrMapOvr>
  <p:transition spd="slow"/>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name="Slide55">
    <p:spTree>
      <p:nvGrpSpPr>
        <p:cNvPr id="1" name=""/>
        <p:cNvGrpSpPr/>
        <p:nvPr/>
      </p:nvGrpSpPr>
      <p:grpSpPr>
        <a:xfrm>
          <a:off x="0" y="0"/>
          <a:ext cx="0" cy="0"/>
          <a:chOff x="0" y="0"/>
          <a:chExt cx="0" cy="0"/>
        </a:xfrm>
      </p:grpSpPr>
      <p:sp>
        <p:nvSpPr>
          <p:cNvPr id="100354" name="Titre 1"/>
          <p:cNvSpPr txBox="1">
            <a:spLocks noGrp="1"/>
          </p:cNvSpPr>
          <p:nvPr>
            <p:ph type="title"/>
          </p:nvPr>
        </p:nvSpPr>
        <p:spPr>
          <a:xfrm>
            <a:off x="1211263" y="342900"/>
            <a:ext cx="8597900" cy="473075"/>
          </a:xfrm>
        </p:spPr>
        <p:txBody>
          <a:bodyPr anchorCtr="1"/>
          <a:lstStyle/>
          <a:p>
            <a:pPr algn="ctr" eaLnBrk="1"/>
            <a:r>
              <a:rPr sz="2800" u="sng" smtClean="0">
                <a:latin typeface="Trebuchet MS" pitchFamily="34" charset="0"/>
              </a:rPr>
              <a:t>STRUCTURATION DE LA NORME ISO 9001</a:t>
            </a:r>
          </a:p>
        </p:txBody>
      </p:sp>
      <p:sp>
        <p:nvSpPr>
          <p:cNvPr id="100355" name="Espace réservé du pied de page 3"/>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100356"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100357"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2372EC22-82F0-4C4D-8F1F-0DEF0DA9CC9D}" type="slidenum">
              <a:rPr lang="en-US" sz="900">
                <a:solidFill>
                  <a:srgbClr val="5FCBEF"/>
                </a:solidFill>
                <a:latin typeface="Trebuchet MS" pitchFamily="34" charset="0"/>
              </a:rPr>
              <a:pPr algn="r" defTabSz="457200" eaLnBrk="1" hangingPunct="1"/>
              <a:t>90</a:t>
            </a:fld>
            <a:endParaRPr lang="en-US" sz="900">
              <a:solidFill>
                <a:srgbClr val="5FCBEF"/>
              </a:solidFill>
              <a:latin typeface="Trebuchet MS" pitchFamily="34" charset="0"/>
            </a:endParaRPr>
          </a:p>
        </p:txBody>
      </p:sp>
      <p:sp>
        <p:nvSpPr>
          <p:cNvPr id="6" name="Rectangle avec flèche vers le bas 6"/>
          <p:cNvSpPr/>
          <p:nvPr/>
        </p:nvSpPr>
        <p:spPr>
          <a:xfrm>
            <a:off x="3825875" y="1271588"/>
            <a:ext cx="4764088" cy="2484437"/>
          </a:xfrm>
          <a:custGeom>
            <a:avLst/>
            <a:gdLst>
              <a:gd name="f0" fmla="val 10800000"/>
              <a:gd name="f1" fmla="val 5400000"/>
              <a:gd name="f2" fmla="val 180"/>
              <a:gd name="f3" fmla="val w"/>
              <a:gd name="f4" fmla="val h"/>
              <a:gd name="f5" fmla="val ss"/>
              <a:gd name="f6" fmla="val 0"/>
              <a:gd name="f7" fmla="val 165000"/>
              <a:gd name="f8" fmla="val 75907"/>
              <a:gd name="f9" fmla="val 34062"/>
              <a:gd name="f10" fmla="val 61013"/>
              <a:gd name="f11" fmla="+- 0 0 -270"/>
              <a:gd name="f12" fmla="+- 0 0 -90"/>
              <a:gd name="f13" fmla="abs f3"/>
              <a:gd name="f14" fmla="abs f4"/>
              <a:gd name="f15" fmla="abs f5"/>
              <a:gd name="f16" fmla="*/ f11 f0 1"/>
              <a:gd name="f17" fmla="*/ f12 f0 1"/>
              <a:gd name="f18" fmla="?: f13 f3 1"/>
              <a:gd name="f19" fmla="?: f14 f4 1"/>
              <a:gd name="f20" fmla="?: f15 f5 1"/>
              <a:gd name="f21" fmla="*/ f16 1 f2"/>
              <a:gd name="f22" fmla="*/ f17 1 f2"/>
              <a:gd name="f23" fmla="*/ f18 1 21600"/>
              <a:gd name="f24" fmla="*/ f19 1 21600"/>
              <a:gd name="f25" fmla="*/ 21600 f18 1"/>
              <a:gd name="f26" fmla="*/ 21600 f19 1"/>
              <a:gd name="f27" fmla="+- f21 0 f1"/>
              <a:gd name="f28" fmla="+- f22 0 f1"/>
              <a:gd name="f29" fmla="min f24 f23"/>
              <a:gd name="f30" fmla="*/ f25 1 f20"/>
              <a:gd name="f31" fmla="*/ f26 1 f20"/>
              <a:gd name="f32" fmla="val f30"/>
              <a:gd name="f33" fmla="val f31"/>
              <a:gd name="f34" fmla="*/ f6 f29 1"/>
              <a:gd name="f35" fmla="+- f33 0 f6"/>
              <a:gd name="f36" fmla="+- f32 0 f6"/>
              <a:gd name="f37" fmla="*/ f32 f29 1"/>
              <a:gd name="f38" fmla="*/ f33 f29 1"/>
              <a:gd name="f39" fmla="*/ f36 1 2"/>
              <a:gd name="f40" fmla="min f36 f35"/>
              <a:gd name="f41" fmla="*/ f35 f10 1"/>
              <a:gd name="f42" fmla="+- f6 f39 0"/>
              <a:gd name="f43" fmla="*/ f40 f8 1"/>
              <a:gd name="f44" fmla="*/ f40 f7 1"/>
              <a:gd name="f45" fmla="*/ f40 f9 1"/>
              <a:gd name="f46" fmla="*/ f41 1 100000"/>
              <a:gd name="f47" fmla="*/ f43 1 100000"/>
              <a:gd name="f48" fmla="*/ f44 1 200000"/>
              <a:gd name="f49" fmla="*/ f45 1 100000"/>
              <a:gd name="f50" fmla="*/ f46 1 2"/>
              <a:gd name="f51" fmla="*/ f46 f29 1"/>
              <a:gd name="f52" fmla="*/ f42 f29 1"/>
              <a:gd name="f53" fmla="+- f42 0 f47"/>
              <a:gd name="f54" fmla="+- f42 0 f48"/>
              <a:gd name="f55" fmla="+- f42 f48 0"/>
              <a:gd name="f56" fmla="+- f42 f47 0"/>
              <a:gd name="f57" fmla="+- f33 0 f49"/>
              <a:gd name="f58" fmla="*/ f50 f29 1"/>
              <a:gd name="f59" fmla="*/ f55 f29 1"/>
              <a:gd name="f60" fmla="*/ f57 f29 1"/>
              <a:gd name="f61" fmla="*/ f56 f29 1"/>
              <a:gd name="f62" fmla="*/ f53 f29 1"/>
              <a:gd name="f63" fmla="*/ f54 f29 1"/>
            </a:gdLst>
            <a:ahLst/>
            <a:cxnLst>
              <a:cxn ang="3cd4">
                <a:pos x="hc" y="t"/>
              </a:cxn>
              <a:cxn ang="0">
                <a:pos x="r" y="vc"/>
              </a:cxn>
              <a:cxn ang="cd4">
                <a:pos x="hc" y="b"/>
              </a:cxn>
              <a:cxn ang="cd2">
                <a:pos x="l" y="vc"/>
              </a:cxn>
              <a:cxn ang="f27">
                <a:pos x="f34" y="f58"/>
              </a:cxn>
              <a:cxn ang="f28">
                <a:pos x="f37" y="f58"/>
              </a:cxn>
            </a:cxnLst>
            <a:rect l="f34" t="f34" r="f37" b="f51"/>
            <a:pathLst>
              <a:path>
                <a:moveTo>
                  <a:pt x="f34" y="f34"/>
                </a:moveTo>
                <a:lnTo>
                  <a:pt x="f37" y="f34"/>
                </a:lnTo>
                <a:lnTo>
                  <a:pt x="f37" y="f51"/>
                </a:lnTo>
                <a:lnTo>
                  <a:pt x="f59" y="f51"/>
                </a:lnTo>
                <a:lnTo>
                  <a:pt x="f59" y="f60"/>
                </a:lnTo>
                <a:lnTo>
                  <a:pt x="f61" y="f60"/>
                </a:lnTo>
                <a:lnTo>
                  <a:pt x="f52" y="f38"/>
                </a:lnTo>
                <a:lnTo>
                  <a:pt x="f62" y="f60"/>
                </a:lnTo>
                <a:lnTo>
                  <a:pt x="f63" y="f60"/>
                </a:lnTo>
                <a:lnTo>
                  <a:pt x="f63" y="f51"/>
                </a:lnTo>
                <a:lnTo>
                  <a:pt x="f34" y="f51"/>
                </a:lnTo>
                <a:close/>
              </a:path>
            </a:pathLst>
          </a:custGeom>
          <a:solidFill>
            <a:srgbClr val="FFC000"/>
          </a:solidFill>
          <a:ln w="12701" cap="flat">
            <a:solidFill>
              <a:srgbClr val="BC8C00"/>
            </a:solidFill>
            <a:prstDash val="solid"/>
            <a:miter/>
          </a:ln>
        </p:spPr>
        <p:txBody>
          <a:bodyPr anchor="ctr" anchorCtr="1"/>
          <a:lstStyle/>
          <a:p>
            <a:pPr algn="ctr" eaLnBrk="1" fontAlgn="auto" hangingPunct="1">
              <a:spcBef>
                <a:spcPts val="0"/>
              </a:spcBef>
              <a:spcAft>
                <a:spcPts val="0"/>
              </a:spcAft>
              <a:defRPr sz="1800" b="0" i="0" u="none" strike="noStrike" kern="0" cap="none" spc="0" baseline="0">
                <a:solidFill>
                  <a:srgbClr val="000000"/>
                </a:solidFill>
                <a:uFillTx/>
              </a:defRPr>
            </a:pPr>
            <a:r>
              <a:rPr lang="fr-FR" sz="3200" b="1" u="sng">
                <a:solidFill>
                  <a:srgbClr val="000000"/>
                </a:solidFill>
                <a:effectLst>
                  <a:outerShdw dist="38096" dir="2700000">
                    <a:srgbClr val="000000"/>
                  </a:outerShdw>
                </a:effectLst>
                <a:latin typeface="Calibri"/>
              </a:rPr>
              <a:t>1ère PARTIE:</a:t>
            </a:r>
          </a:p>
          <a:p>
            <a:pPr algn="ctr" eaLnBrk="1" fontAlgn="auto" hangingPunct="1">
              <a:spcBef>
                <a:spcPts val="0"/>
              </a:spcBef>
              <a:spcAft>
                <a:spcPts val="0"/>
              </a:spcAft>
              <a:defRPr sz="1800" b="0" i="0" u="none" strike="noStrike" kern="0" cap="none" spc="0" baseline="0">
                <a:solidFill>
                  <a:srgbClr val="000000"/>
                </a:solidFill>
                <a:uFillTx/>
              </a:defRPr>
            </a:pPr>
            <a:r>
              <a:rPr lang="fr-FR" sz="2800" b="1">
                <a:solidFill>
                  <a:srgbClr val="000000"/>
                </a:solidFill>
                <a:latin typeface="Calibri"/>
              </a:rPr>
              <a:t>Généralités sur la</a:t>
            </a:r>
          </a:p>
          <a:p>
            <a:pPr algn="ctr" eaLnBrk="1" fontAlgn="auto" hangingPunct="1">
              <a:spcBef>
                <a:spcPts val="0"/>
              </a:spcBef>
              <a:spcAft>
                <a:spcPts val="0"/>
              </a:spcAft>
              <a:defRPr sz="1800" b="0" i="0" u="none" strike="noStrike" kern="0" cap="none" spc="0" baseline="0">
                <a:solidFill>
                  <a:srgbClr val="000000"/>
                </a:solidFill>
                <a:uFillTx/>
              </a:defRPr>
            </a:pPr>
            <a:r>
              <a:rPr lang="fr-FR" sz="2800" b="1">
                <a:solidFill>
                  <a:srgbClr val="000000"/>
                </a:solidFill>
                <a:latin typeface="Calibri"/>
              </a:rPr>
              <a:t>Norme </a:t>
            </a:r>
            <a:r>
              <a:rPr lang="fr-FR" sz="2000" b="1">
                <a:solidFill>
                  <a:srgbClr val="000000"/>
                </a:solidFill>
                <a:latin typeface="Calibri"/>
              </a:rPr>
              <a:t>(fondements,</a:t>
            </a:r>
          </a:p>
          <a:p>
            <a:pPr algn="ctr" eaLnBrk="1" fontAlgn="auto" hangingPunct="1">
              <a:spcBef>
                <a:spcPts val="0"/>
              </a:spcBef>
              <a:spcAft>
                <a:spcPts val="0"/>
              </a:spcAft>
              <a:defRPr sz="1800" b="0" i="0" u="none" strike="noStrike" kern="0" cap="none" spc="0" baseline="0">
                <a:solidFill>
                  <a:srgbClr val="000000"/>
                </a:solidFill>
                <a:uFillTx/>
              </a:defRPr>
            </a:pPr>
            <a:r>
              <a:rPr lang="fr-FR" sz="2000" b="1">
                <a:solidFill>
                  <a:srgbClr val="000000"/>
                </a:solidFill>
                <a:latin typeface="Calibri"/>
              </a:rPr>
              <a:t>principes, évolution)</a:t>
            </a:r>
          </a:p>
        </p:txBody>
      </p:sp>
      <p:sp>
        <p:nvSpPr>
          <p:cNvPr id="7" name="Double vague 10"/>
          <p:cNvSpPr/>
          <p:nvPr/>
        </p:nvSpPr>
        <p:spPr>
          <a:xfrm>
            <a:off x="1387475" y="2446338"/>
            <a:ext cx="3602038" cy="3151187"/>
          </a:xfrm>
          <a:custGeom>
            <a:avLst/>
            <a:gdLst>
              <a:gd name="f0" fmla="val 10800000"/>
              <a:gd name="f1" fmla="val 5400000"/>
              <a:gd name="f2" fmla="val 180"/>
              <a:gd name="f3" fmla="val w"/>
              <a:gd name="f4" fmla="val h"/>
              <a:gd name="f5" fmla="val ss"/>
              <a:gd name="f6" fmla="val 0"/>
              <a:gd name="f7" fmla="val 6250"/>
              <a:gd name="f8" fmla="+- 0 0 -180"/>
              <a:gd name="f9" fmla="+- 0 0 -270"/>
              <a:gd name="f10" fmla="+- 0 0 -360"/>
              <a:gd name="f11" fmla="+- 0 0 -90"/>
              <a:gd name="f12" fmla="abs f3"/>
              <a:gd name="f13" fmla="abs f4"/>
              <a:gd name="f14" fmla="abs f5"/>
              <a:gd name="f15" fmla="*/ f8 f0 1"/>
              <a:gd name="f16" fmla="*/ f9 f0 1"/>
              <a:gd name="f17" fmla="*/ f10 f0 1"/>
              <a:gd name="f18" fmla="*/ f11 f0 1"/>
              <a:gd name="f19" fmla="?: f12 f3 1"/>
              <a:gd name="f20" fmla="?: f13 f4 1"/>
              <a:gd name="f21" fmla="?: f14 f5 1"/>
              <a:gd name="f22" fmla="*/ f15 1 f2"/>
              <a:gd name="f23" fmla="*/ f16 1 f2"/>
              <a:gd name="f24" fmla="*/ f17 1 f2"/>
              <a:gd name="f25" fmla="*/ f18 1 f2"/>
              <a:gd name="f26" fmla="*/ f19 1 21600"/>
              <a:gd name="f27" fmla="*/ f20 1 21600"/>
              <a:gd name="f28" fmla="*/ 21600 f19 1"/>
              <a:gd name="f29" fmla="*/ 21600 f20 1"/>
              <a:gd name="f30" fmla="+- f22 0 f1"/>
              <a:gd name="f31" fmla="+- f23 0 f1"/>
              <a:gd name="f32" fmla="+- f24 0 f1"/>
              <a:gd name="f33" fmla="+- f25 0 f1"/>
              <a:gd name="f34" fmla="min f27 f26"/>
              <a:gd name="f35" fmla="*/ f28 1 f21"/>
              <a:gd name="f36" fmla="*/ f29 1 f21"/>
              <a:gd name="f37" fmla="val f35"/>
              <a:gd name="f38" fmla="val f36"/>
              <a:gd name="f39" fmla="+- f38 0 f6"/>
              <a:gd name="f40" fmla="+- f37 0 f6"/>
              <a:gd name="f41" fmla="*/ f39 1 2"/>
              <a:gd name="f42" fmla="*/ f39 f7 1"/>
              <a:gd name="f43" fmla="*/ f40 f6 1"/>
              <a:gd name="f44" fmla="+- f6 f41 0"/>
              <a:gd name="f45" fmla="*/ f42 1 100000"/>
              <a:gd name="f46" fmla="*/ f43 1 100000"/>
              <a:gd name="f47" fmla="*/ f43 1 50000"/>
              <a:gd name="f48" fmla="*/ f42 1 50000"/>
              <a:gd name="f49" fmla="*/ f45 10 1"/>
              <a:gd name="f50" fmla="+- f38 0 f45"/>
              <a:gd name="f51" fmla="abs f46"/>
              <a:gd name="f52" fmla="?: f47 0 f47"/>
              <a:gd name="f53" fmla="?: f47 f47 0"/>
              <a:gd name="f54" fmla="+- f38 0 f48"/>
              <a:gd name="f55" fmla="*/ f48 f34 1"/>
              <a:gd name="f56" fmla="*/ f45 f34 1"/>
              <a:gd name="f57" fmla="*/ f44 f34 1"/>
              <a:gd name="f58" fmla="*/ f49 1 3"/>
              <a:gd name="f59" fmla="+- f6 0 f52"/>
              <a:gd name="f60" fmla="+- f37 0 f53"/>
              <a:gd name="f61" fmla="+- f6 f53 0"/>
              <a:gd name="f62" fmla="+- f37 f52 0"/>
              <a:gd name="f63" fmla="+- f37 0 f51"/>
              <a:gd name="f64" fmla="*/ f54 f34 1"/>
              <a:gd name="f65" fmla="*/ f50 f34 1"/>
              <a:gd name="f66" fmla="*/ f51 f34 1"/>
              <a:gd name="f67" fmla="+- f45 0 f58"/>
              <a:gd name="f68" fmla="+- f45 f58 0"/>
              <a:gd name="f69" fmla="+- f50 0 f58"/>
              <a:gd name="f70" fmla="+- f50 f58 0"/>
              <a:gd name="f71" fmla="+- f52 f60 0"/>
              <a:gd name="f72" fmla="+- f59 f60 0"/>
              <a:gd name="f73" fmla="+- f61 f62 0"/>
              <a:gd name="f74" fmla="max f59 f61"/>
              <a:gd name="f75" fmla="min f60 f62"/>
              <a:gd name="f76" fmla="*/ f59 f34 1"/>
              <a:gd name="f77" fmla="*/ f60 f34 1"/>
              <a:gd name="f78" fmla="*/ f62 f34 1"/>
              <a:gd name="f79" fmla="*/ f61 f34 1"/>
              <a:gd name="f80" fmla="*/ f63 f34 1"/>
              <a:gd name="f81" fmla="*/ f71 1 6"/>
              <a:gd name="f82" fmla="*/ f71 1 3"/>
              <a:gd name="f83" fmla="*/ f72 1 2"/>
              <a:gd name="f84" fmla="*/ f73 1 2"/>
              <a:gd name="f85" fmla="*/ f74 f34 1"/>
              <a:gd name="f86" fmla="*/ f75 f34 1"/>
              <a:gd name="f87" fmla="*/ f67 f34 1"/>
              <a:gd name="f88" fmla="*/ f68 f34 1"/>
              <a:gd name="f89" fmla="*/ f70 f34 1"/>
              <a:gd name="f90" fmla="*/ f69 f34 1"/>
              <a:gd name="f91" fmla="+- f59 f81 0"/>
              <a:gd name="f92" fmla="+- f59 f82 0"/>
              <a:gd name="f93" fmla="+- f83 f81 0"/>
              <a:gd name="f94" fmla="+- f61 f81 0"/>
              <a:gd name="f95" fmla="+- f61 f82 0"/>
              <a:gd name="f96" fmla="+- f84 f81 0"/>
              <a:gd name="f97" fmla="*/ f83 f34 1"/>
              <a:gd name="f98" fmla="*/ f84 f34 1"/>
              <a:gd name="f99" fmla="+- f93 f60 0"/>
              <a:gd name="f100" fmla="+- f96 f62 0"/>
              <a:gd name="f101" fmla="*/ f91 f34 1"/>
              <a:gd name="f102" fmla="*/ f92 f34 1"/>
              <a:gd name="f103" fmla="*/ f93 f34 1"/>
              <a:gd name="f104" fmla="*/ f96 f34 1"/>
              <a:gd name="f105" fmla="*/ f95 f34 1"/>
              <a:gd name="f106" fmla="*/ f94 f34 1"/>
              <a:gd name="f107" fmla="*/ f99 1 2"/>
              <a:gd name="f108" fmla="*/ f100 1 2"/>
              <a:gd name="f109" fmla="*/ f107 f34 1"/>
              <a:gd name="f110" fmla="*/ f108 f34 1"/>
            </a:gdLst>
            <a:ahLst/>
            <a:cxnLst>
              <a:cxn ang="3cd4">
                <a:pos x="hc" y="t"/>
              </a:cxn>
              <a:cxn ang="0">
                <a:pos x="r" y="vc"/>
              </a:cxn>
              <a:cxn ang="cd4">
                <a:pos x="hc" y="b"/>
              </a:cxn>
              <a:cxn ang="cd2">
                <a:pos x="l" y="vc"/>
              </a:cxn>
              <a:cxn ang="f30">
                <a:pos x="f98" y="f56"/>
              </a:cxn>
              <a:cxn ang="f31">
                <a:pos x="f66" y="f57"/>
              </a:cxn>
              <a:cxn ang="f32">
                <a:pos x="f97" y="f65"/>
              </a:cxn>
              <a:cxn ang="f33">
                <a:pos x="f80" y="f57"/>
              </a:cxn>
            </a:cxnLst>
            <a:rect l="f85" t="f55" r="f86" b="f64"/>
            <a:pathLst>
              <a:path>
                <a:moveTo>
                  <a:pt x="f76" y="f56"/>
                </a:moveTo>
                <a:cubicBezTo>
                  <a:pt x="f101" y="f87"/>
                  <a:pt x="f102" y="f88"/>
                  <a:pt x="f97" y="f56"/>
                </a:cubicBezTo>
                <a:cubicBezTo>
                  <a:pt x="f103" y="f87"/>
                  <a:pt x="f109" y="f88"/>
                  <a:pt x="f77" y="f56"/>
                </a:cubicBezTo>
                <a:lnTo>
                  <a:pt x="f78" y="f65"/>
                </a:lnTo>
                <a:cubicBezTo>
                  <a:pt x="f110" y="f89"/>
                  <a:pt x="f104" y="f90"/>
                  <a:pt x="f98" y="f65"/>
                </a:cubicBezTo>
                <a:cubicBezTo>
                  <a:pt x="f105" y="f89"/>
                  <a:pt x="f106" y="f90"/>
                  <a:pt x="f79" y="f65"/>
                </a:cubicBezTo>
                <a:close/>
              </a:path>
            </a:pathLst>
          </a:custGeom>
          <a:gradFill>
            <a:gsLst>
              <a:gs pos="0">
                <a:srgbClr val="F18C55"/>
              </a:gs>
              <a:gs pos="100000">
                <a:srgbClr val="F67B28"/>
              </a:gs>
            </a:gsLst>
            <a:lin ang="5400000"/>
          </a:gradFill>
          <a:ln w="6345" cap="flat">
            <a:solidFill>
              <a:srgbClr val="ED7D31"/>
            </a:solidFill>
            <a:prstDash val="solid"/>
            <a:miter/>
          </a:ln>
        </p:spPr>
        <p:txBody>
          <a:bodyPr anchor="ctr" anchorCtr="1"/>
          <a:lstStyle/>
          <a:p>
            <a:pPr algn="ctr" eaLnBrk="1" fontAlgn="auto" hangingPunct="1">
              <a:spcBef>
                <a:spcPts val="0"/>
              </a:spcBef>
              <a:spcAft>
                <a:spcPts val="0"/>
              </a:spcAft>
              <a:defRPr sz="1800" b="0" i="0" u="none" strike="noStrike" kern="0" cap="none" spc="0" baseline="0">
                <a:solidFill>
                  <a:srgbClr val="000000"/>
                </a:solidFill>
                <a:uFillTx/>
              </a:defRPr>
            </a:pPr>
            <a:r>
              <a:rPr lang="fr-FR" sz="3200" b="1" u="sng">
                <a:solidFill>
                  <a:srgbClr val="000000"/>
                </a:solidFill>
                <a:effectLst>
                  <a:outerShdw dist="38096" dir="2700000">
                    <a:srgbClr val="000000"/>
                  </a:outerShdw>
                </a:effectLst>
                <a:latin typeface="Calibri"/>
              </a:rPr>
              <a:t>3ème PARTIE:</a:t>
            </a:r>
          </a:p>
          <a:p>
            <a:pPr algn="ctr" eaLnBrk="1" fontAlgn="auto" hangingPunct="1">
              <a:spcBef>
                <a:spcPts val="0"/>
              </a:spcBef>
              <a:spcAft>
                <a:spcPts val="0"/>
              </a:spcAft>
              <a:defRPr sz="1800" b="0" i="0" u="none" strike="noStrike" kern="0" cap="none" spc="0" baseline="0">
                <a:solidFill>
                  <a:srgbClr val="000000"/>
                </a:solidFill>
                <a:uFillTx/>
              </a:defRPr>
            </a:pPr>
            <a:r>
              <a:rPr lang="fr-FR" sz="2800" b="1">
                <a:solidFill>
                  <a:srgbClr val="000000"/>
                </a:solidFill>
                <a:latin typeface="Calibri"/>
              </a:rPr>
              <a:t>Exigences </a:t>
            </a:r>
            <a:r>
              <a:rPr lang="fr-FR" sz="2000" b="1">
                <a:solidFill>
                  <a:srgbClr val="000000"/>
                </a:solidFill>
                <a:latin typeface="Calibri"/>
              </a:rPr>
              <a:t>(chapitres et</a:t>
            </a:r>
          </a:p>
          <a:p>
            <a:pPr algn="ctr" eaLnBrk="1" fontAlgn="auto" hangingPunct="1">
              <a:spcBef>
                <a:spcPts val="0"/>
              </a:spcBef>
              <a:spcAft>
                <a:spcPts val="0"/>
              </a:spcAft>
              <a:defRPr sz="1800" b="0" i="0" u="none" strike="noStrike" kern="0" cap="none" spc="0" baseline="0">
                <a:solidFill>
                  <a:srgbClr val="000000"/>
                </a:solidFill>
                <a:uFillTx/>
              </a:defRPr>
            </a:pPr>
            <a:r>
              <a:rPr lang="fr-FR" sz="2000" b="1">
                <a:solidFill>
                  <a:srgbClr val="000000"/>
                </a:solidFill>
                <a:latin typeface="Calibri"/>
              </a:rPr>
              <a:t>articles)</a:t>
            </a:r>
          </a:p>
        </p:txBody>
      </p:sp>
      <p:sp>
        <p:nvSpPr>
          <p:cNvPr id="8" name="Double vague 11"/>
          <p:cNvSpPr/>
          <p:nvPr/>
        </p:nvSpPr>
        <p:spPr>
          <a:xfrm>
            <a:off x="7427913" y="2514600"/>
            <a:ext cx="3600450" cy="3151188"/>
          </a:xfrm>
          <a:custGeom>
            <a:avLst/>
            <a:gdLst>
              <a:gd name="f0" fmla="val 10800000"/>
              <a:gd name="f1" fmla="val 5400000"/>
              <a:gd name="f2" fmla="val 180"/>
              <a:gd name="f3" fmla="val w"/>
              <a:gd name="f4" fmla="val h"/>
              <a:gd name="f5" fmla="val ss"/>
              <a:gd name="f6" fmla="val 0"/>
              <a:gd name="f7" fmla="val 6250"/>
              <a:gd name="f8" fmla="+- 0 0 -180"/>
              <a:gd name="f9" fmla="+- 0 0 -270"/>
              <a:gd name="f10" fmla="+- 0 0 -360"/>
              <a:gd name="f11" fmla="+- 0 0 -90"/>
              <a:gd name="f12" fmla="abs f3"/>
              <a:gd name="f13" fmla="abs f4"/>
              <a:gd name="f14" fmla="abs f5"/>
              <a:gd name="f15" fmla="*/ f8 f0 1"/>
              <a:gd name="f16" fmla="*/ f9 f0 1"/>
              <a:gd name="f17" fmla="*/ f10 f0 1"/>
              <a:gd name="f18" fmla="*/ f11 f0 1"/>
              <a:gd name="f19" fmla="?: f12 f3 1"/>
              <a:gd name="f20" fmla="?: f13 f4 1"/>
              <a:gd name="f21" fmla="?: f14 f5 1"/>
              <a:gd name="f22" fmla="*/ f15 1 f2"/>
              <a:gd name="f23" fmla="*/ f16 1 f2"/>
              <a:gd name="f24" fmla="*/ f17 1 f2"/>
              <a:gd name="f25" fmla="*/ f18 1 f2"/>
              <a:gd name="f26" fmla="*/ f19 1 21600"/>
              <a:gd name="f27" fmla="*/ f20 1 21600"/>
              <a:gd name="f28" fmla="*/ 21600 f19 1"/>
              <a:gd name="f29" fmla="*/ 21600 f20 1"/>
              <a:gd name="f30" fmla="+- f22 0 f1"/>
              <a:gd name="f31" fmla="+- f23 0 f1"/>
              <a:gd name="f32" fmla="+- f24 0 f1"/>
              <a:gd name="f33" fmla="+- f25 0 f1"/>
              <a:gd name="f34" fmla="min f27 f26"/>
              <a:gd name="f35" fmla="*/ f28 1 f21"/>
              <a:gd name="f36" fmla="*/ f29 1 f21"/>
              <a:gd name="f37" fmla="val f35"/>
              <a:gd name="f38" fmla="val f36"/>
              <a:gd name="f39" fmla="+- f38 0 f6"/>
              <a:gd name="f40" fmla="+- f37 0 f6"/>
              <a:gd name="f41" fmla="*/ f39 1 2"/>
              <a:gd name="f42" fmla="*/ f39 f7 1"/>
              <a:gd name="f43" fmla="*/ f40 f6 1"/>
              <a:gd name="f44" fmla="+- f6 f41 0"/>
              <a:gd name="f45" fmla="*/ f42 1 100000"/>
              <a:gd name="f46" fmla="*/ f43 1 100000"/>
              <a:gd name="f47" fmla="*/ f43 1 50000"/>
              <a:gd name="f48" fmla="*/ f42 1 50000"/>
              <a:gd name="f49" fmla="*/ f45 10 1"/>
              <a:gd name="f50" fmla="+- f38 0 f45"/>
              <a:gd name="f51" fmla="abs f46"/>
              <a:gd name="f52" fmla="?: f47 0 f47"/>
              <a:gd name="f53" fmla="?: f47 f47 0"/>
              <a:gd name="f54" fmla="+- f38 0 f48"/>
              <a:gd name="f55" fmla="*/ f48 f34 1"/>
              <a:gd name="f56" fmla="*/ f45 f34 1"/>
              <a:gd name="f57" fmla="*/ f44 f34 1"/>
              <a:gd name="f58" fmla="*/ f49 1 3"/>
              <a:gd name="f59" fmla="+- f6 0 f52"/>
              <a:gd name="f60" fmla="+- f37 0 f53"/>
              <a:gd name="f61" fmla="+- f6 f53 0"/>
              <a:gd name="f62" fmla="+- f37 f52 0"/>
              <a:gd name="f63" fmla="+- f37 0 f51"/>
              <a:gd name="f64" fmla="*/ f54 f34 1"/>
              <a:gd name="f65" fmla="*/ f50 f34 1"/>
              <a:gd name="f66" fmla="*/ f51 f34 1"/>
              <a:gd name="f67" fmla="+- f45 0 f58"/>
              <a:gd name="f68" fmla="+- f45 f58 0"/>
              <a:gd name="f69" fmla="+- f50 0 f58"/>
              <a:gd name="f70" fmla="+- f50 f58 0"/>
              <a:gd name="f71" fmla="+- f52 f60 0"/>
              <a:gd name="f72" fmla="+- f59 f60 0"/>
              <a:gd name="f73" fmla="+- f61 f62 0"/>
              <a:gd name="f74" fmla="max f59 f61"/>
              <a:gd name="f75" fmla="min f60 f62"/>
              <a:gd name="f76" fmla="*/ f59 f34 1"/>
              <a:gd name="f77" fmla="*/ f60 f34 1"/>
              <a:gd name="f78" fmla="*/ f62 f34 1"/>
              <a:gd name="f79" fmla="*/ f61 f34 1"/>
              <a:gd name="f80" fmla="*/ f63 f34 1"/>
              <a:gd name="f81" fmla="*/ f71 1 6"/>
              <a:gd name="f82" fmla="*/ f71 1 3"/>
              <a:gd name="f83" fmla="*/ f72 1 2"/>
              <a:gd name="f84" fmla="*/ f73 1 2"/>
              <a:gd name="f85" fmla="*/ f74 f34 1"/>
              <a:gd name="f86" fmla="*/ f75 f34 1"/>
              <a:gd name="f87" fmla="*/ f67 f34 1"/>
              <a:gd name="f88" fmla="*/ f68 f34 1"/>
              <a:gd name="f89" fmla="*/ f70 f34 1"/>
              <a:gd name="f90" fmla="*/ f69 f34 1"/>
              <a:gd name="f91" fmla="+- f59 f81 0"/>
              <a:gd name="f92" fmla="+- f59 f82 0"/>
              <a:gd name="f93" fmla="+- f83 f81 0"/>
              <a:gd name="f94" fmla="+- f61 f81 0"/>
              <a:gd name="f95" fmla="+- f61 f82 0"/>
              <a:gd name="f96" fmla="+- f84 f81 0"/>
              <a:gd name="f97" fmla="*/ f83 f34 1"/>
              <a:gd name="f98" fmla="*/ f84 f34 1"/>
              <a:gd name="f99" fmla="+- f93 f60 0"/>
              <a:gd name="f100" fmla="+- f96 f62 0"/>
              <a:gd name="f101" fmla="*/ f91 f34 1"/>
              <a:gd name="f102" fmla="*/ f92 f34 1"/>
              <a:gd name="f103" fmla="*/ f93 f34 1"/>
              <a:gd name="f104" fmla="*/ f96 f34 1"/>
              <a:gd name="f105" fmla="*/ f95 f34 1"/>
              <a:gd name="f106" fmla="*/ f94 f34 1"/>
              <a:gd name="f107" fmla="*/ f99 1 2"/>
              <a:gd name="f108" fmla="*/ f100 1 2"/>
              <a:gd name="f109" fmla="*/ f107 f34 1"/>
              <a:gd name="f110" fmla="*/ f108 f34 1"/>
            </a:gdLst>
            <a:ahLst/>
            <a:cxnLst>
              <a:cxn ang="3cd4">
                <a:pos x="hc" y="t"/>
              </a:cxn>
              <a:cxn ang="0">
                <a:pos x="r" y="vc"/>
              </a:cxn>
              <a:cxn ang="cd4">
                <a:pos x="hc" y="b"/>
              </a:cxn>
              <a:cxn ang="cd2">
                <a:pos x="l" y="vc"/>
              </a:cxn>
              <a:cxn ang="f30">
                <a:pos x="f98" y="f56"/>
              </a:cxn>
              <a:cxn ang="f31">
                <a:pos x="f66" y="f57"/>
              </a:cxn>
              <a:cxn ang="f32">
                <a:pos x="f97" y="f65"/>
              </a:cxn>
              <a:cxn ang="f33">
                <a:pos x="f80" y="f57"/>
              </a:cxn>
            </a:cxnLst>
            <a:rect l="f85" t="f55" r="f86" b="f64"/>
            <a:pathLst>
              <a:path>
                <a:moveTo>
                  <a:pt x="f76" y="f56"/>
                </a:moveTo>
                <a:cubicBezTo>
                  <a:pt x="f101" y="f87"/>
                  <a:pt x="f102" y="f88"/>
                  <a:pt x="f97" y="f56"/>
                </a:cubicBezTo>
                <a:cubicBezTo>
                  <a:pt x="f103" y="f87"/>
                  <a:pt x="f109" y="f88"/>
                  <a:pt x="f77" y="f56"/>
                </a:cubicBezTo>
                <a:lnTo>
                  <a:pt x="f78" y="f65"/>
                </a:lnTo>
                <a:cubicBezTo>
                  <a:pt x="f110" y="f89"/>
                  <a:pt x="f104" y="f90"/>
                  <a:pt x="f98" y="f65"/>
                </a:cubicBezTo>
                <a:cubicBezTo>
                  <a:pt x="f105" y="f89"/>
                  <a:pt x="f106" y="f90"/>
                  <a:pt x="f79" y="f65"/>
                </a:cubicBezTo>
                <a:close/>
              </a:path>
            </a:pathLst>
          </a:custGeom>
          <a:solidFill>
            <a:srgbClr val="70AD47"/>
          </a:solidFill>
          <a:ln w="19046" cap="flat">
            <a:solidFill>
              <a:srgbClr val="FFFFFF"/>
            </a:solidFill>
            <a:prstDash val="solid"/>
            <a:miter/>
          </a:ln>
        </p:spPr>
        <p:txBody>
          <a:bodyPr anchor="ctr" anchorCtr="1"/>
          <a:lstStyle/>
          <a:p>
            <a:pPr algn="ctr" eaLnBrk="1" fontAlgn="auto" hangingPunct="1">
              <a:spcBef>
                <a:spcPts val="0"/>
              </a:spcBef>
              <a:spcAft>
                <a:spcPts val="0"/>
              </a:spcAft>
              <a:defRPr sz="1800" b="0" i="0" u="none" strike="noStrike" kern="0" cap="none" spc="0" baseline="0">
                <a:solidFill>
                  <a:srgbClr val="000000"/>
                </a:solidFill>
                <a:uFillTx/>
              </a:defRPr>
            </a:pPr>
            <a:r>
              <a:rPr lang="fr-FR" sz="3200" b="1" u="sng">
                <a:solidFill>
                  <a:srgbClr val="000000"/>
                </a:solidFill>
                <a:effectLst>
                  <a:outerShdw dist="38096" dir="2700000">
                    <a:srgbClr val="000000"/>
                  </a:outerShdw>
                </a:effectLst>
                <a:latin typeface="Calibri"/>
              </a:rPr>
              <a:t>2ème PARTIE:</a:t>
            </a:r>
          </a:p>
          <a:p>
            <a:pPr algn="ctr" eaLnBrk="1" fontAlgn="auto" hangingPunct="1">
              <a:spcBef>
                <a:spcPts val="0"/>
              </a:spcBef>
              <a:spcAft>
                <a:spcPts val="0"/>
              </a:spcAft>
              <a:defRPr sz="1800" b="0" i="0" u="none" strike="noStrike" kern="0" cap="none" spc="0" baseline="0">
                <a:solidFill>
                  <a:srgbClr val="000000"/>
                </a:solidFill>
                <a:uFillTx/>
              </a:defRPr>
            </a:pPr>
            <a:r>
              <a:rPr lang="fr-FR" sz="2800" b="1">
                <a:solidFill>
                  <a:srgbClr val="000000"/>
                </a:solidFill>
                <a:latin typeface="Calibri"/>
              </a:rPr>
              <a:t>Chapitres</a:t>
            </a:r>
          </a:p>
          <a:p>
            <a:pPr algn="ctr" eaLnBrk="1" fontAlgn="auto" hangingPunct="1">
              <a:spcBef>
                <a:spcPts val="0"/>
              </a:spcBef>
              <a:spcAft>
                <a:spcPts val="0"/>
              </a:spcAft>
              <a:defRPr sz="1800" b="0" i="0" u="none" strike="noStrike" kern="0" cap="none" spc="0" baseline="0">
                <a:solidFill>
                  <a:srgbClr val="000000"/>
                </a:solidFill>
                <a:uFillTx/>
              </a:defRPr>
            </a:pPr>
            <a:r>
              <a:rPr lang="fr-FR" sz="2800" b="1">
                <a:solidFill>
                  <a:srgbClr val="000000"/>
                </a:solidFill>
                <a:latin typeface="Calibri"/>
              </a:rPr>
              <a:t>introductifs</a:t>
            </a:r>
          </a:p>
          <a:p>
            <a:pPr algn="ctr" eaLnBrk="1" fontAlgn="auto" hangingPunct="1">
              <a:spcBef>
                <a:spcPts val="0"/>
              </a:spcBef>
              <a:spcAft>
                <a:spcPts val="0"/>
              </a:spcAft>
              <a:defRPr sz="1800" b="0" i="0" u="none" strike="noStrike" kern="0" cap="none" spc="0" baseline="0">
                <a:solidFill>
                  <a:srgbClr val="000000"/>
                </a:solidFill>
                <a:uFillTx/>
              </a:defRPr>
            </a:pPr>
            <a:r>
              <a:rPr lang="fr-FR" sz="2000" b="1">
                <a:solidFill>
                  <a:srgbClr val="000000"/>
                </a:solidFill>
                <a:latin typeface="Calibri"/>
              </a:rPr>
              <a:t>(Généralités, approche</a:t>
            </a:r>
          </a:p>
          <a:p>
            <a:pPr algn="ctr" eaLnBrk="1" fontAlgn="auto" hangingPunct="1">
              <a:spcBef>
                <a:spcPts val="0"/>
              </a:spcBef>
              <a:spcAft>
                <a:spcPts val="0"/>
              </a:spcAft>
              <a:defRPr sz="1800" b="0" i="0" u="none" strike="noStrike" kern="0" cap="none" spc="0" baseline="0">
                <a:solidFill>
                  <a:srgbClr val="000000"/>
                </a:solidFill>
                <a:uFillTx/>
              </a:defRPr>
            </a:pPr>
            <a:r>
              <a:rPr lang="fr-FR" sz="2000" b="1">
                <a:solidFill>
                  <a:srgbClr val="000000"/>
                </a:solidFill>
                <a:latin typeface="Calibri"/>
              </a:rPr>
              <a:t>processus, Domaine</a:t>
            </a:r>
          </a:p>
          <a:p>
            <a:pPr algn="ctr" eaLnBrk="1" fontAlgn="auto" hangingPunct="1">
              <a:spcBef>
                <a:spcPts val="0"/>
              </a:spcBef>
              <a:spcAft>
                <a:spcPts val="0"/>
              </a:spcAft>
              <a:defRPr sz="1800" b="0" i="0" u="none" strike="noStrike" kern="0" cap="none" spc="0" baseline="0">
                <a:solidFill>
                  <a:srgbClr val="000000"/>
                </a:solidFill>
                <a:uFillTx/>
              </a:defRPr>
            </a:pPr>
            <a:r>
              <a:rPr lang="fr-FR" sz="2000" b="1">
                <a:solidFill>
                  <a:srgbClr val="000000"/>
                </a:solidFill>
                <a:latin typeface="Calibri"/>
              </a:rPr>
              <a:t>d’application , Références</a:t>
            </a:r>
          </a:p>
          <a:p>
            <a:pPr algn="ctr" eaLnBrk="1" fontAlgn="auto" hangingPunct="1">
              <a:spcBef>
                <a:spcPts val="0"/>
              </a:spcBef>
              <a:spcAft>
                <a:spcPts val="0"/>
              </a:spcAft>
              <a:defRPr sz="1800" b="0" i="0" u="none" strike="noStrike" kern="0" cap="none" spc="0" baseline="0">
                <a:solidFill>
                  <a:srgbClr val="000000"/>
                </a:solidFill>
                <a:uFillTx/>
              </a:defRPr>
            </a:pPr>
            <a:r>
              <a:rPr lang="fr-FR" sz="2000" b="1">
                <a:solidFill>
                  <a:srgbClr val="000000"/>
                </a:solidFill>
                <a:latin typeface="Calibri"/>
              </a:rPr>
              <a:t>Normatives, Termes et</a:t>
            </a:r>
          </a:p>
          <a:p>
            <a:pPr algn="ctr" eaLnBrk="1" fontAlgn="auto" hangingPunct="1">
              <a:spcBef>
                <a:spcPts val="0"/>
              </a:spcBef>
              <a:spcAft>
                <a:spcPts val="0"/>
              </a:spcAft>
              <a:defRPr sz="1800" b="0" i="0" u="none" strike="noStrike" kern="0" cap="none" spc="0" baseline="0">
                <a:solidFill>
                  <a:srgbClr val="000000"/>
                </a:solidFill>
                <a:uFillTx/>
              </a:defRPr>
            </a:pPr>
            <a:r>
              <a:rPr lang="fr-FR" sz="2000" b="1">
                <a:solidFill>
                  <a:srgbClr val="000000"/>
                </a:solidFill>
                <a:latin typeface="Calibri"/>
              </a:rPr>
              <a:t>Définitions)</a:t>
            </a:r>
          </a:p>
        </p:txBody>
      </p:sp>
      <p:sp>
        <p:nvSpPr>
          <p:cNvPr id="100361" name="Croix 12"/>
          <p:cNvSpPr>
            <a:spLocks/>
          </p:cNvSpPr>
          <p:nvPr/>
        </p:nvSpPr>
        <p:spPr bwMode="auto">
          <a:xfrm>
            <a:off x="5187950" y="3144838"/>
            <a:ext cx="2039938" cy="1782762"/>
          </a:xfrm>
          <a:custGeom>
            <a:avLst/>
            <a:gdLst>
              <a:gd name="T0" fmla="*/ 1019908 w 2039816"/>
              <a:gd name="T1" fmla="*/ 0 h 1783436"/>
              <a:gd name="T2" fmla="*/ 2039816 w 2039816"/>
              <a:gd name="T3" fmla="*/ 891718 h 1783436"/>
              <a:gd name="T4" fmla="*/ 1019908 w 2039816"/>
              <a:gd name="T5" fmla="*/ 1783436 h 1783436"/>
              <a:gd name="T6" fmla="*/ 0 w 2039816"/>
              <a:gd name="T7" fmla="*/ 891718 h 1783436"/>
              <a:gd name="T8" fmla="*/ 17694720 60000 65536"/>
              <a:gd name="T9" fmla="*/ 0 60000 65536"/>
              <a:gd name="T10" fmla="*/ 5898240 60000 65536"/>
              <a:gd name="T11" fmla="*/ 11796480 60000 65536"/>
              <a:gd name="T12" fmla="*/ 0 w 2039816"/>
              <a:gd name="T13" fmla="*/ 445859 h 1783436"/>
              <a:gd name="T14" fmla="*/ 2039816 w 2039816"/>
              <a:gd name="T15" fmla="*/ 1337577 h 1783436"/>
            </a:gdLst>
            <a:ahLst/>
            <a:cxnLst>
              <a:cxn ang="T8">
                <a:pos x="T0" y="T1"/>
              </a:cxn>
              <a:cxn ang="T9">
                <a:pos x="T2" y="T3"/>
              </a:cxn>
              <a:cxn ang="T10">
                <a:pos x="T4" y="T5"/>
              </a:cxn>
              <a:cxn ang="T11">
                <a:pos x="T6" y="T7"/>
              </a:cxn>
            </a:cxnLst>
            <a:rect l="T12" t="T13" r="T14" b="T15"/>
            <a:pathLst>
              <a:path w="2039816" h="1783436">
                <a:moveTo>
                  <a:pt x="0" y="445859"/>
                </a:moveTo>
                <a:lnTo>
                  <a:pt x="445859" y="445859"/>
                </a:lnTo>
                <a:lnTo>
                  <a:pt x="445859" y="0"/>
                </a:lnTo>
                <a:lnTo>
                  <a:pt x="1593957" y="0"/>
                </a:lnTo>
                <a:lnTo>
                  <a:pt x="1593957" y="445859"/>
                </a:lnTo>
                <a:lnTo>
                  <a:pt x="2039816" y="445859"/>
                </a:lnTo>
                <a:lnTo>
                  <a:pt x="2039816" y="1337577"/>
                </a:lnTo>
                <a:lnTo>
                  <a:pt x="1593957" y="1337577"/>
                </a:lnTo>
                <a:lnTo>
                  <a:pt x="1593957" y="1783436"/>
                </a:lnTo>
                <a:lnTo>
                  <a:pt x="445859" y="1783436"/>
                </a:lnTo>
                <a:lnTo>
                  <a:pt x="445859" y="1337577"/>
                </a:lnTo>
                <a:lnTo>
                  <a:pt x="0" y="1337577"/>
                </a:lnTo>
                <a:lnTo>
                  <a:pt x="0" y="445859"/>
                </a:lnTo>
                <a:close/>
              </a:path>
            </a:pathLst>
          </a:custGeom>
          <a:solidFill>
            <a:srgbClr val="5B9BD5"/>
          </a:solidFill>
          <a:ln w="12701">
            <a:solidFill>
              <a:srgbClr val="41719C"/>
            </a:solidFill>
            <a:miter lim="800000"/>
            <a:headEnd/>
            <a:tailEnd/>
          </a:ln>
        </p:spPr>
        <p:txBody>
          <a:bodyPr anchor="ctr" anchorCtr="1"/>
          <a:lstStyle/>
          <a:p>
            <a:pPr algn="ctr" eaLnBrk="1" hangingPunct="1"/>
            <a:r>
              <a:rPr lang="fr-FR" sz="3600">
                <a:solidFill>
                  <a:srgbClr val="FFFFFF"/>
                </a:solidFill>
              </a:rPr>
              <a:t>ISO 9001</a:t>
            </a:r>
          </a:p>
        </p:txBody>
      </p:sp>
    </p:spTree>
  </p:cSld>
  <p:clrMapOvr>
    <a:masterClrMapping/>
  </p:clrMapOvr>
  <p:transition spd="slow"/>
</p:sld>
</file>

<file path=ppt/slides/slide91.xml><?xml version="1.0" encoding="utf-8"?>
<p:sld xmlns:a="http://schemas.openxmlformats.org/drawingml/2006/main" xmlns:r="http://schemas.openxmlformats.org/officeDocument/2006/relationships" xmlns:p="http://schemas.openxmlformats.org/presentationml/2006/main">
  <p:cSld name="Slide98">
    <p:spTree>
      <p:nvGrpSpPr>
        <p:cNvPr id="1" name=""/>
        <p:cNvGrpSpPr/>
        <p:nvPr/>
      </p:nvGrpSpPr>
      <p:grpSpPr>
        <a:xfrm>
          <a:off x="0" y="0"/>
          <a:ext cx="0" cy="0"/>
          <a:chOff x="0" y="0"/>
          <a:chExt cx="0" cy="0"/>
        </a:xfrm>
      </p:grpSpPr>
      <p:sp>
        <p:nvSpPr>
          <p:cNvPr id="2" name="Espace réservé du contenu 2"/>
          <p:cNvSpPr txBox="1">
            <a:spLocks noGrp="1"/>
          </p:cNvSpPr>
          <p:nvPr>
            <p:ph idx="1"/>
          </p:nvPr>
        </p:nvSpPr>
        <p:spPr>
          <a:xfrm>
            <a:off x="422275" y="801688"/>
            <a:ext cx="11507788" cy="5472112"/>
          </a:xfrm>
        </p:spPr>
        <p:txBody>
          <a:bodyPr>
            <a:noAutofit/>
          </a:bodyPr>
          <a:lstStyle/>
          <a:p>
            <a:pPr marL="0" indent="0" eaLnBrk="1" fontAlgn="auto">
              <a:spcAft>
                <a:spcPts val="0"/>
              </a:spcAft>
              <a:buFont typeface="Wingdings 3"/>
              <a:buNone/>
              <a:defRPr/>
            </a:pPr>
            <a:r>
              <a:rPr sz="2800" smtClean="0"/>
              <a:t>Le texte de la norme ISO 9001/2008 présente 05 chapitres principaux  sur 08: </a:t>
            </a:r>
          </a:p>
          <a:p>
            <a:pPr marL="457200" indent="-457200" eaLnBrk="1" fontAlgn="auto">
              <a:spcAft>
                <a:spcPts val="0"/>
              </a:spcAft>
              <a:buFont typeface="Calibri Light"/>
              <a:buAutoNum type="arabicPeriod"/>
              <a:defRPr/>
            </a:pPr>
            <a:r>
              <a:rPr sz="2800" smtClean="0"/>
              <a:t>Domaine d'application</a:t>
            </a:r>
          </a:p>
          <a:p>
            <a:pPr marL="457200" indent="-457200" eaLnBrk="1" fontAlgn="auto">
              <a:spcAft>
                <a:spcPts val="0"/>
              </a:spcAft>
              <a:buFont typeface="Calibri Light"/>
              <a:buAutoNum type="arabicPeriod"/>
              <a:defRPr/>
            </a:pPr>
            <a:r>
              <a:rPr sz="2800" smtClean="0"/>
              <a:t>Références normative</a:t>
            </a:r>
          </a:p>
          <a:p>
            <a:pPr marL="457200" indent="-457200" eaLnBrk="1" fontAlgn="auto">
              <a:spcAft>
                <a:spcPts val="0"/>
              </a:spcAft>
              <a:buFont typeface="Calibri Light"/>
              <a:buAutoNum type="arabicPeriod"/>
              <a:defRPr/>
            </a:pPr>
            <a:r>
              <a:rPr sz="2800" smtClean="0"/>
              <a:t>Termes et définitions</a:t>
            </a:r>
          </a:p>
          <a:p>
            <a:pPr marL="457200" indent="-457200" eaLnBrk="1" fontAlgn="auto">
              <a:spcAft>
                <a:spcPts val="0"/>
              </a:spcAft>
              <a:buFont typeface="Calibri Light"/>
              <a:buAutoNum type="arabicPeriod"/>
              <a:defRPr/>
            </a:pPr>
            <a:r>
              <a:rPr sz="2800" smtClean="0"/>
              <a:t>Système de management de la qualité</a:t>
            </a:r>
          </a:p>
          <a:p>
            <a:pPr marL="457200" indent="-457200" eaLnBrk="1" fontAlgn="auto">
              <a:spcAft>
                <a:spcPts val="0"/>
              </a:spcAft>
              <a:buFont typeface="Calibri Light"/>
              <a:buAutoNum type="arabicPeriod"/>
              <a:defRPr/>
            </a:pPr>
            <a:r>
              <a:rPr sz="2800" smtClean="0"/>
              <a:t>Responsabilité de la Direction</a:t>
            </a:r>
          </a:p>
          <a:p>
            <a:pPr marL="457200" indent="-457200" eaLnBrk="1" fontAlgn="auto">
              <a:spcAft>
                <a:spcPts val="0"/>
              </a:spcAft>
              <a:buFont typeface="Calibri Light"/>
              <a:buAutoNum type="arabicPeriod"/>
              <a:defRPr/>
            </a:pPr>
            <a:r>
              <a:rPr sz="2800" smtClean="0"/>
              <a:t>Management des ressources </a:t>
            </a:r>
          </a:p>
          <a:p>
            <a:pPr marL="457200" indent="-457200" eaLnBrk="1" fontAlgn="auto">
              <a:spcAft>
                <a:spcPts val="0"/>
              </a:spcAft>
              <a:buFont typeface="Calibri Light"/>
              <a:buAutoNum type="arabicPeriod"/>
              <a:defRPr/>
            </a:pPr>
            <a:r>
              <a:rPr sz="2800" smtClean="0"/>
              <a:t>Réalisation du produit </a:t>
            </a:r>
          </a:p>
          <a:p>
            <a:pPr marL="457200" indent="-457200" eaLnBrk="1" fontAlgn="auto">
              <a:spcAft>
                <a:spcPts val="0"/>
              </a:spcAft>
              <a:buFont typeface="Calibri Light"/>
              <a:buAutoNum type="arabicPeriod"/>
              <a:defRPr/>
            </a:pPr>
            <a:r>
              <a:rPr sz="2800" smtClean="0"/>
              <a:t>Mesure, analyse et amélioration. </a:t>
            </a:r>
          </a:p>
          <a:p>
            <a:pPr marL="0" indent="0" eaLnBrk="1" fontAlgn="auto">
              <a:spcAft>
                <a:spcPts val="0"/>
              </a:spcAft>
              <a:buFont typeface="Wingdings 3"/>
              <a:buNone/>
              <a:defRPr/>
            </a:pPr>
            <a:r>
              <a:rPr sz="2800" smtClean="0"/>
              <a:t>L’entreprise doit définir et mettre en œuvre ces 5 chapitres. </a:t>
            </a:r>
          </a:p>
          <a:p>
            <a:pPr eaLnBrk="1" fontAlgn="auto">
              <a:spcAft>
                <a:spcPts val="0"/>
              </a:spcAft>
              <a:buFont typeface="Wingdings 3"/>
              <a:buChar char=""/>
              <a:defRPr/>
            </a:pPr>
            <a:endParaRPr sz="2800" smtClean="0"/>
          </a:p>
        </p:txBody>
      </p:sp>
      <p:sp>
        <p:nvSpPr>
          <p:cNvPr id="101379" name="Titre 1"/>
          <p:cNvSpPr txBox="1">
            <a:spLocks noGrp="1"/>
          </p:cNvSpPr>
          <p:nvPr>
            <p:ph type="title"/>
          </p:nvPr>
        </p:nvSpPr>
        <p:spPr>
          <a:xfrm>
            <a:off x="1211263" y="131763"/>
            <a:ext cx="8597900" cy="473075"/>
          </a:xfrm>
        </p:spPr>
        <p:txBody>
          <a:bodyPr anchorCtr="1"/>
          <a:lstStyle/>
          <a:p>
            <a:pPr algn="ctr" eaLnBrk="1"/>
            <a:r>
              <a:rPr sz="2800" u="sng" smtClean="0">
                <a:latin typeface="Trebuchet MS" pitchFamily="34" charset="0"/>
              </a:rPr>
              <a:t>STRUCTURATION DE LA NORME ISO 9001:2008 </a:t>
            </a:r>
            <a:r>
              <a:rPr sz="2000" u="sng" smtClean="0">
                <a:solidFill>
                  <a:srgbClr val="FF0000"/>
                </a:solidFill>
                <a:latin typeface="Trebuchet MS" pitchFamily="34" charset="0"/>
              </a:rPr>
              <a:t>(voir la norme)</a:t>
            </a:r>
            <a:endParaRPr sz="2800" u="sng" smtClean="0">
              <a:solidFill>
                <a:srgbClr val="FF0000"/>
              </a:solidFill>
              <a:latin typeface="Trebuchet MS" pitchFamily="34" charset="0"/>
            </a:endParaRPr>
          </a:p>
        </p:txBody>
      </p:sp>
    </p:spTree>
  </p:cSld>
  <p:clrMapOvr>
    <a:masterClrMapping/>
  </p:clrMapOvr>
  <p:transition spd="slow"/>
</p:sld>
</file>

<file path=ppt/slides/slide92.xml><?xml version="1.0" encoding="utf-8"?>
<p:sld xmlns:a="http://schemas.openxmlformats.org/drawingml/2006/main" xmlns:r="http://schemas.openxmlformats.org/officeDocument/2006/relationships" xmlns:p="http://schemas.openxmlformats.org/presentationml/2006/main">
  <p:cSld name="Slide101">
    <p:spTree>
      <p:nvGrpSpPr>
        <p:cNvPr id="1" name=""/>
        <p:cNvGrpSpPr/>
        <p:nvPr/>
      </p:nvGrpSpPr>
      <p:grpSpPr>
        <a:xfrm>
          <a:off x="0" y="0"/>
          <a:ext cx="0" cy="0"/>
          <a:chOff x="0" y="0"/>
          <a:chExt cx="0" cy="0"/>
        </a:xfrm>
      </p:grpSpPr>
      <p:sp>
        <p:nvSpPr>
          <p:cNvPr id="2" name="Espace réservé du contenu 2"/>
          <p:cNvSpPr txBox="1">
            <a:spLocks noGrp="1"/>
          </p:cNvSpPr>
          <p:nvPr>
            <p:ph idx="1"/>
          </p:nvPr>
        </p:nvSpPr>
        <p:spPr>
          <a:xfrm>
            <a:off x="422275" y="801688"/>
            <a:ext cx="10509250" cy="5472112"/>
          </a:xfrm>
        </p:spPr>
        <p:txBody>
          <a:bodyPr>
            <a:noAutofit/>
          </a:bodyPr>
          <a:lstStyle/>
          <a:p>
            <a:pPr marL="0" indent="0" eaLnBrk="1" fontAlgn="auto">
              <a:spcAft>
                <a:spcPts val="0"/>
              </a:spcAft>
              <a:buFont typeface="Wingdings 3"/>
              <a:buNone/>
              <a:defRPr/>
            </a:pPr>
            <a:r>
              <a:rPr sz="2800" smtClean="0"/>
              <a:t>La norme est constituée d’une suite d’articles traitant</a:t>
            </a:r>
            <a:br>
              <a:rPr sz="2800" smtClean="0"/>
            </a:br>
            <a:r>
              <a:rPr sz="2800" smtClean="0"/>
              <a:t>des exigences applicables à chacun des aspects d’un</a:t>
            </a:r>
            <a:br>
              <a:rPr sz="2800" smtClean="0"/>
            </a:br>
            <a:r>
              <a:rPr sz="2800" smtClean="0"/>
              <a:t>système de management de la qualité:</a:t>
            </a:r>
          </a:p>
          <a:p>
            <a:pPr marL="0" indent="0" eaLnBrk="1" fontAlgn="auto">
              <a:spcAft>
                <a:spcPts val="0"/>
              </a:spcAft>
              <a:buFont typeface="Wingdings 3"/>
              <a:buNone/>
              <a:defRPr/>
            </a:pPr>
            <a:endParaRPr sz="2800" smtClean="0"/>
          </a:p>
          <a:p>
            <a:pPr marL="514350" indent="-514350" eaLnBrk="1" fontAlgn="auto">
              <a:spcAft>
                <a:spcPts val="0"/>
              </a:spcAft>
              <a:buFont typeface="Calibri Light"/>
              <a:buAutoNum type="arabicPeriod"/>
              <a:defRPr/>
            </a:pPr>
            <a:r>
              <a:rPr sz="2800" smtClean="0"/>
              <a:t>Domaine d'application</a:t>
            </a:r>
          </a:p>
          <a:p>
            <a:pPr marL="457200" indent="-457200" eaLnBrk="1" fontAlgn="auto">
              <a:spcAft>
                <a:spcPts val="0"/>
              </a:spcAft>
              <a:buFont typeface="Calibri Light"/>
              <a:buAutoNum type="arabicPeriod"/>
              <a:defRPr/>
            </a:pPr>
            <a:r>
              <a:rPr sz="2800" smtClean="0"/>
              <a:t>Références normative</a:t>
            </a:r>
          </a:p>
          <a:p>
            <a:pPr marL="457200" indent="-457200" eaLnBrk="1" fontAlgn="auto">
              <a:spcAft>
                <a:spcPts val="0"/>
              </a:spcAft>
              <a:buFont typeface="Calibri Light"/>
              <a:buAutoNum type="arabicPeriod"/>
              <a:defRPr/>
            </a:pPr>
            <a:r>
              <a:rPr sz="2800" smtClean="0"/>
              <a:t>Termes et définitions</a:t>
            </a:r>
          </a:p>
          <a:p>
            <a:pPr marL="457200" indent="-457200" eaLnBrk="1" fontAlgn="auto">
              <a:spcAft>
                <a:spcPts val="0"/>
              </a:spcAft>
              <a:buFont typeface="Calibri Light"/>
              <a:buAutoNum type="arabicPeriod"/>
              <a:defRPr/>
            </a:pPr>
            <a:r>
              <a:rPr sz="2800" smtClean="0"/>
              <a:t>Contexte de l’organisme</a:t>
            </a:r>
          </a:p>
          <a:p>
            <a:pPr marL="457200" indent="-457200" eaLnBrk="1" fontAlgn="auto">
              <a:spcAft>
                <a:spcPts val="0"/>
              </a:spcAft>
              <a:buFont typeface="Calibri Light"/>
              <a:buAutoNum type="arabicPeriod"/>
              <a:defRPr/>
            </a:pPr>
            <a:r>
              <a:rPr sz="2800" smtClean="0"/>
              <a:t>Leadership</a:t>
            </a:r>
          </a:p>
          <a:p>
            <a:pPr marL="457200" indent="-457200" eaLnBrk="1" fontAlgn="auto">
              <a:spcAft>
                <a:spcPts val="0"/>
              </a:spcAft>
              <a:buFont typeface="Calibri Light"/>
              <a:buAutoNum type="arabicPeriod"/>
              <a:defRPr/>
            </a:pPr>
            <a:r>
              <a:rPr sz="2800" smtClean="0"/>
              <a:t>Planification</a:t>
            </a:r>
            <a:br>
              <a:rPr sz="2800" smtClean="0"/>
            </a:br>
            <a:r>
              <a:rPr sz="2800" smtClean="0"/>
              <a:t> </a:t>
            </a:r>
          </a:p>
          <a:p>
            <a:pPr eaLnBrk="1" fontAlgn="auto">
              <a:spcAft>
                <a:spcPts val="0"/>
              </a:spcAft>
              <a:buFont typeface="Wingdings 3"/>
              <a:buChar char=""/>
              <a:defRPr/>
            </a:pPr>
            <a:endParaRPr sz="2800" smtClean="0"/>
          </a:p>
        </p:txBody>
      </p:sp>
      <p:sp>
        <p:nvSpPr>
          <p:cNvPr id="102403" name="Titre 1"/>
          <p:cNvSpPr txBox="1">
            <a:spLocks noGrp="1"/>
          </p:cNvSpPr>
          <p:nvPr>
            <p:ph type="title"/>
          </p:nvPr>
        </p:nvSpPr>
        <p:spPr>
          <a:xfrm>
            <a:off x="1211263" y="131763"/>
            <a:ext cx="9720262" cy="473075"/>
          </a:xfrm>
        </p:spPr>
        <p:txBody>
          <a:bodyPr anchorCtr="1"/>
          <a:lstStyle/>
          <a:p>
            <a:pPr algn="ctr" eaLnBrk="1"/>
            <a:r>
              <a:rPr sz="2800" u="sng" smtClean="0">
                <a:latin typeface="Trebuchet MS" pitchFamily="34" charset="0"/>
              </a:rPr>
              <a:t>STRUCTURATION DE LA NORME ISO 9001:2015</a:t>
            </a:r>
            <a:endParaRPr sz="2800" u="sng" smtClean="0">
              <a:solidFill>
                <a:srgbClr val="FF0000"/>
              </a:solidFill>
              <a:latin typeface="Trebuchet MS" pitchFamily="34" charset="0"/>
            </a:endParaRPr>
          </a:p>
        </p:txBody>
      </p:sp>
      <p:sp>
        <p:nvSpPr>
          <p:cNvPr id="4" name="Espace réservé du contenu 2"/>
          <p:cNvSpPr txBox="1"/>
          <p:nvPr/>
        </p:nvSpPr>
        <p:spPr>
          <a:xfrm>
            <a:off x="5994400" y="2644775"/>
            <a:ext cx="4937125" cy="3017838"/>
          </a:xfrm>
          <a:prstGeom prst="rect">
            <a:avLst/>
          </a:prstGeom>
          <a:noFill/>
          <a:ln cap="flat">
            <a:noFill/>
          </a:ln>
        </p:spPr>
        <p:txBody>
          <a:bodyPr/>
          <a:lstStyle/>
          <a:p>
            <a:pPr marL="514350" indent="-514350" defTabSz="457200" eaLnBrk="1" fontAlgn="auto" hangingPunct="1">
              <a:spcBef>
                <a:spcPts val="1000"/>
              </a:spcBef>
              <a:spcAft>
                <a:spcPts val="0"/>
              </a:spcAft>
              <a:buClr>
                <a:srgbClr val="5FCBEF"/>
              </a:buClr>
              <a:buSzPct val="80000"/>
              <a:buFont typeface="Calibri Light"/>
              <a:buAutoNum type="arabicPeriod" startAt="7"/>
              <a:defRPr sz="1800" b="0" i="0" u="none" strike="noStrike" kern="0" cap="none" spc="0" baseline="0">
                <a:solidFill>
                  <a:srgbClr val="000000"/>
                </a:solidFill>
                <a:uFillTx/>
              </a:defRPr>
            </a:pPr>
            <a:r>
              <a:rPr lang="fr-FR" sz="2800">
                <a:solidFill>
                  <a:srgbClr val="404040"/>
                </a:solidFill>
                <a:latin typeface="Trebuchet MS"/>
              </a:rPr>
              <a:t>Support</a:t>
            </a:r>
          </a:p>
          <a:p>
            <a:pPr marL="514350" indent="-514350" defTabSz="457200" eaLnBrk="1" fontAlgn="auto" hangingPunct="1">
              <a:spcBef>
                <a:spcPts val="1000"/>
              </a:spcBef>
              <a:spcAft>
                <a:spcPts val="0"/>
              </a:spcAft>
              <a:buClr>
                <a:srgbClr val="5FCBEF"/>
              </a:buClr>
              <a:buSzPct val="80000"/>
              <a:buFont typeface="Calibri Light"/>
              <a:buAutoNum type="arabicPeriod" startAt="7"/>
              <a:defRPr sz="1800" b="0" i="0" u="none" strike="noStrike" kern="0" cap="none" spc="0" baseline="0">
                <a:solidFill>
                  <a:srgbClr val="000000"/>
                </a:solidFill>
                <a:uFillTx/>
              </a:defRPr>
            </a:pPr>
            <a:r>
              <a:rPr lang="fr-FR" sz="2800">
                <a:solidFill>
                  <a:srgbClr val="404040"/>
                </a:solidFill>
                <a:latin typeface="Trebuchet MS"/>
              </a:rPr>
              <a:t>Réalisation des activités opérationnelles</a:t>
            </a:r>
          </a:p>
          <a:p>
            <a:pPr marL="514350" indent="-514350" defTabSz="457200" eaLnBrk="1" fontAlgn="auto" hangingPunct="1">
              <a:spcBef>
                <a:spcPts val="1000"/>
              </a:spcBef>
              <a:spcAft>
                <a:spcPts val="0"/>
              </a:spcAft>
              <a:buClr>
                <a:srgbClr val="5FCBEF"/>
              </a:buClr>
              <a:buSzPct val="80000"/>
              <a:buFont typeface="Calibri Light"/>
              <a:buAutoNum type="arabicPeriod" startAt="7"/>
              <a:defRPr sz="1800" b="0" i="0" u="none" strike="noStrike" kern="0" cap="none" spc="0" baseline="0">
                <a:solidFill>
                  <a:srgbClr val="000000"/>
                </a:solidFill>
                <a:uFillTx/>
              </a:defRPr>
            </a:pPr>
            <a:r>
              <a:rPr lang="fr-FR" sz="2800">
                <a:solidFill>
                  <a:srgbClr val="404040"/>
                </a:solidFill>
                <a:latin typeface="Trebuchet MS"/>
              </a:rPr>
              <a:t>Évaluation des performances</a:t>
            </a:r>
          </a:p>
          <a:p>
            <a:pPr marL="514350" indent="-514350" defTabSz="457200" eaLnBrk="1" fontAlgn="auto" hangingPunct="1">
              <a:spcBef>
                <a:spcPts val="1000"/>
              </a:spcBef>
              <a:spcAft>
                <a:spcPts val="0"/>
              </a:spcAft>
              <a:buClr>
                <a:srgbClr val="5FCBEF"/>
              </a:buClr>
              <a:buSzPct val="80000"/>
              <a:buFont typeface="Calibri Light"/>
              <a:buAutoNum type="arabicPeriod" startAt="7"/>
              <a:defRPr sz="1800" b="0" i="0" u="none" strike="noStrike" kern="0" cap="none" spc="0" baseline="0">
                <a:solidFill>
                  <a:srgbClr val="000000"/>
                </a:solidFill>
                <a:uFillTx/>
              </a:defRPr>
            </a:pPr>
            <a:r>
              <a:rPr lang="fr-FR" sz="2800">
                <a:solidFill>
                  <a:srgbClr val="404040"/>
                </a:solidFill>
                <a:latin typeface="Trebuchet MS"/>
              </a:rPr>
              <a:t>Amélioration</a:t>
            </a:r>
            <a:br>
              <a:rPr lang="fr-FR" sz="2800">
                <a:solidFill>
                  <a:srgbClr val="404040"/>
                </a:solidFill>
                <a:latin typeface="Trebuchet MS"/>
              </a:rPr>
            </a:br>
            <a:r>
              <a:rPr lang="fr-FR" sz="2800">
                <a:solidFill>
                  <a:srgbClr val="404040"/>
                </a:solidFill>
                <a:latin typeface="Trebuchet MS"/>
              </a:rPr>
              <a:t> </a:t>
            </a:r>
          </a:p>
          <a:p>
            <a:pPr marL="342900" indent="-342900" defTabSz="457200" eaLnBrk="1" fontAlgn="auto" hangingPunct="1">
              <a:spcBef>
                <a:spcPts val="1000"/>
              </a:spcBef>
              <a:spcAft>
                <a:spcPts val="0"/>
              </a:spcAft>
              <a:buClr>
                <a:srgbClr val="5FCBEF"/>
              </a:buClr>
              <a:buSzPct val="80000"/>
              <a:buFont typeface="Wingdings 3"/>
              <a:buChar char=""/>
              <a:defRPr sz="1800" b="0" i="0" u="none" strike="noStrike" kern="0" cap="none" spc="0" baseline="0">
                <a:solidFill>
                  <a:srgbClr val="000000"/>
                </a:solidFill>
                <a:uFillTx/>
              </a:defRPr>
            </a:pPr>
            <a:endParaRPr lang="fr-FR" sz="2800">
              <a:solidFill>
                <a:srgbClr val="404040"/>
              </a:solidFill>
              <a:latin typeface="Trebuchet MS"/>
            </a:endParaRPr>
          </a:p>
        </p:txBody>
      </p:sp>
    </p:spTree>
  </p:cSld>
  <p:clrMapOvr>
    <a:masterClrMapping/>
  </p:clrMapOvr>
  <p:transition spd="slow"/>
</p:sld>
</file>

<file path=ppt/slides/slide93.xml><?xml version="1.0" encoding="utf-8"?>
<p:sld xmlns:a="http://schemas.openxmlformats.org/drawingml/2006/main" xmlns:r="http://schemas.openxmlformats.org/officeDocument/2006/relationships" xmlns:p="http://schemas.openxmlformats.org/presentationml/2006/main">
  <p:cSld name="Slide99">
    <p:spTree>
      <p:nvGrpSpPr>
        <p:cNvPr id="1" name=""/>
        <p:cNvGrpSpPr/>
        <p:nvPr/>
      </p:nvGrpSpPr>
      <p:grpSpPr>
        <a:xfrm>
          <a:off x="0" y="0"/>
          <a:ext cx="0" cy="0"/>
          <a:chOff x="0" y="0"/>
          <a:chExt cx="0" cy="0"/>
        </a:xfrm>
      </p:grpSpPr>
      <p:sp>
        <p:nvSpPr>
          <p:cNvPr id="103426" name="Titre 1"/>
          <p:cNvSpPr txBox="1">
            <a:spLocks noGrp="1"/>
          </p:cNvSpPr>
          <p:nvPr>
            <p:ph type="title"/>
          </p:nvPr>
        </p:nvSpPr>
        <p:spPr>
          <a:xfrm>
            <a:off x="1171575" y="2779713"/>
            <a:ext cx="9718675" cy="2679700"/>
          </a:xfrm>
        </p:spPr>
        <p:txBody>
          <a:bodyPr anchorCtr="1"/>
          <a:lstStyle/>
          <a:p>
            <a:pPr algn="ctr" eaLnBrk="1"/>
            <a:r>
              <a:rPr sz="2800" u="sng" smtClean="0">
                <a:latin typeface="Trebuchet MS" pitchFamily="34" charset="0"/>
              </a:rPr>
              <a:t>STRUCTURATION DE LA NORME ISO 9001:2015 </a:t>
            </a:r>
            <a:br>
              <a:rPr sz="2800" u="sng" smtClean="0">
                <a:latin typeface="Trebuchet MS" pitchFamily="34" charset="0"/>
              </a:rPr>
            </a:br>
            <a:r>
              <a:rPr sz="2800" u="sng" smtClean="0">
                <a:latin typeface="Trebuchet MS" pitchFamily="34" charset="0"/>
              </a:rPr>
              <a:t/>
            </a:r>
            <a:br>
              <a:rPr sz="2800" u="sng" smtClean="0">
                <a:latin typeface="Trebuchet MS" pitchFamily="34" charset="0"/>
              </a:rPr>
            </a:br>
            <a:r>
              <a:rPr sz="2000" u="sng" smtClean="0">
                <a:solidFill>
                  <a:srgbClr val="FF0000"/>
                </a:solidFill>
                <a:latin typeface="Trebuchet MS" pitchFamily="34" charset="0"/>
                <a:hlinkClick r:id="rId2" action="ppaction://hlinkfile"/>
              </a:rPr>
              <a:t>(voir la norme ISO 9001:2015)</a:t>
            </a:r>
            <a:r>
              <a:rPr sz="2000" u="sng" smtClean="0">
                <a:solidFill>
                  <a:srgbClr val="FF0000"/>
                </a:solidFill>
                <a:latin typeface="Trebuchet MS" pitchFamily="34" charset="0"/>
              </a:rPr>
              <a:t/>
            </a:r>
            <a:br>
              <a:rPr sz="2000" u="sng" smtClean="0">
                <a:solidFill>
                  <a:srgbClr val="FF0000"/>
                </a:solidFill>
                <a:latin typeface="Trebuchet MS" pitchFamily="34" charset="0"/>
              </a:rPr>
            </a:br>
            <a:r>
              <a:rPr sz="2000" u="sng" smtClean="0">
                <a:solidFill>
                  <a:srgbClr val="FF0000"/>
                </a:solidFill>
                <a:latin typeface="Trebuchet MS" pitchFamily="34" charset="0"/>
              </a:rPr>
              <a:t/>
            </a:r>
            <a:br>
              <a:rPr sz="2000" u="sng" smtClean="0">
                <a:solidFill>
                  <a:srgbClr val="FF0000"/>
                </a:solidFill>
                <a:latin typeface="Trebuchet MS" pitchFamily="34" charset="0"/>
              </a:rPr>
            </a:br>
            <a:r>
              <a:rPr sz="2000" u="sng" smtClean="0">
                <a:solidFill>
                  <a:srgbClr val="FF0000"/>
                </a:solidFill>
                <a:latin typeface="Trebuchet MS" pitchFamily="34" charset="0"/>
                <a:hlinkClick r:id="rId3" action="ppaction://hlinkfile"/>
              </a:rPr>
              <a:t>ISO 9000 VOCABULAIRE</a:t>
            </a:r>
            <a:endParaRPr sz="2800" u="sng" smtClean="0">
              <a:solidFill>
                <a:srgbClr val="FF0000"/>
              </a:solidFill>
              <a:latin typeface="Trebuchet MS" pitchFamily="34" charset="0"/>
            </a:endParaRPr>
          </a:p>
        </p:txBody>
      </p:sp>
    </p:spTree>
  </p:cSld>
  <p:clrMapOvr>
    <a:masterClrMapping/>
  </p:clrMapOvr>
  <p:transition spd="slow"/>
</p:sld>
</file>

<file path=ppt/slides/slide94.xml><?xml version="1.0" encoding="utf-8"?>
<p:sld xmlns:a="http://schemas.openxmlformats.org/drawingml/2006/main" xmlns:r="http://schemas.openxmlformats.org/officeDocument/2006/relationships" xmlns:p="http://schemas.openxmlformats.org/presentationml/2006/main">
  <p:cSld name="Slide28">
    <p:spTree>
      <p:nvGrpSpPr>
        <p:cNvPr id="1" name=""/>
        <p:cNvGrpSpPr/>
        <p:nvPr/>
      </p:nvGrpSpPr>
      <p:grpSpPr>
        <a:xfrm>
          <a:off x="0" y="0"/>
          <a:ext cx="0" cy="0"/>
          <a:chOff x="0" y="0"/>
          <a:chExt cx="0" cy="0"/>
        </a:xfrm>
      </p:grpSpPr>
      <p:sp>
        <p:nvSpPr>
          <p:cNvPr id="104450" name="Titre 1"/>
          <p:cNvSpPr txBox="1">
            <a:spLocks noGrp="1"/>
          </p:cNvSpPr>
          <p:nvPr>
            <p:ph type="title"/>
          </p:nvPr>
        </p:nvSpPr>
        <p:spPr>
          <a:xfrm>
            <a:off x="677863" y="0"/>
            <a:ext cx="8596312" cy="576263"/>
          </a:xfrm>
        </p:spPr>
        <p:txBody>
          <a:bodyPr anchorCtr="1"/>
          <a:lstStyle/>
          <a:p>
            <a:pPr algn="ctr" eaLnBrk="1"/>
            <a:r>
              <a:rPr sz="2900" b="1" smtClean="0">
                <a:latin typeface="Trebuchet MS" pitchFamily="34" charset="0"/>
              </a:rPr>
              <a:t>Plan du cours </a:t>
            </a:r>
            <a:r>
              <a:rPr sz="2300" b="1" smtClean="0">
                <a:latin typeface="Trebuchet MS" pitchFamily="34" charset="0"/>
              </a:rPr>
              <a:t>(suite)</a:t>
            </a:r>
            <a:endParaRPr sz="2900" smtClean="0">
              <a:latin typeface="Trebuchet MS" pitchFamily="34" charset="0"/>
            </a:endParaRPr>
          </a:p>
        </p:txBody>
      </p:sp>
      <p:sp>
        <p:nvSpPr>
          <p:cNvPr id="3" name="Espace réservé du contenu 2"/>
          <p:cNvSpPr txBox="1">
            <a:spLocks noGrp="1"/>
          </p:cNvSpPr>
          <p:nvPr>
            <p:ph idx="1"/>
          </p:nvPr>
        </p:nvSpPr>
        <p:spPr>
          <a:xfrm>
            <a:off x="1730375" y="731838"/>
            <a:ext cx="9074150" cy="5689600"/>
          </a:xfrm>
        </p:spPr>
        <p:txBody>
          <a:bodyPr>
            <a:noAutofit/>
          </a:bodyPr>
          <a:lstStyle/>
          <a:p>
            <a:pPr marL="0" indent="0" eaLnBrk="1" fontAlgn="auto">
              <a:spcAft>
                <a:spcPts val="0"/>
              </a:spcAft>
              <a:buFont typeface="Wingdings 3"/>
              <a:buNone/>
              <a:defRPr/>
            </a:pPr>
            <a:r>
              <a:rPr sz="2000" b="1" smtClean="0"/>
              <a:t>		PARTIE 1 : GENERALITE</a:t>
            </a:r>
            <a:endParaRPr sz="2000" smtClean="0"/>
          </a:p>
          <a:p>
            <a:pPr eaLnBrk="1" fontAlgn="auto">
              <a:spcAft>
                <a:spcPts val="0"/>
              </a:spcAft>
              <a:buFont typeface="Wingdings 3"/>
              <a:buChar char=""/>
              <a:defRPr/>
            </a:pPr>
            <a:r>
              <a:rPr sz="2000" smtClean="0"/>
              <a:t>Chapitre 1 : Historique de la Qualité </a:t>
            </a:r>
          </a:p>
          <a:p>
            <a:pPr eaLnBrk="1" fontAlgn="auto">
              <a:spcAft>
                <a:spcPts val="0"/>
              </a:spcAft>
              <a:buFont typeface="Wingdings 3"/>
              <a:buChar char=""/>
              <a:defRPr/>
            </a:pPr>
            <a:r>
              <a:rPr sz="2000" smtClean="0"/>
              <a:t>Chapitre 2 : Définition des concepts</a:t>
            </a:r>
          </a:p>
          <a:p>
            <a:pPr eaLnBrk="1" fontAlgn="auto">
              <a:spcAft>
                <a:spcPts val="0"/>
              </a:spcAft>
              <a:buFont typeface="Wingdings 3"/>
              <a:buChar char=""/>
              <a:defRPr/>
            </a:pPr>
            <a:r>
              <a:rPr sz="2000" smtClean="0"/>
              <a:t>Chapitre 3 : Les principes de la Qualité</a:t>
            </a:r>
          </a:p>
          <a:p>
            <a:pPr eaLnBrk="1" fontAlgn="auto">
              <a:spcAft>
                <a:spcPts val="0"/>
              </a:spcAft>
              <a:buFont typeface="Wingdings 3"/>
              <a:buChar char=""/>
              <a:defRPr/>
            </a:pPr>
            <a:r>
              <a:rPr sz="2000" smtClean="0"/>
              <a:t>Chapitre 4 : Les enjeux de la Qualité</a:t>
            </a:r>
          </a:p>
          <a:p>
            <a:pPr eaLnBrk="1" fontAlgn="auto">
              <a:spcAft>
                <a:spcPts val="0"/>
              </a:spcAft>
              <a:buFont typeface="Wingdings 3"/>
              <a:buChar char=""/>
              <a:defRPr/>
            </a:pPr>
            <a:endParaRPr sz="2000" b="1" smtClean="0"/>
          </a:p>
          <a:p>
            <a:pPr marL="0" indent="0" eaLnBrk="1" fontAlgn="auto">
              <a:spcAft>
                <a:spcPts val="0"/>
              </a:spcAft>
              <a:buFont typeface="Wingdings 3"/>
              <a:buNone/>
              <a:defRPr/>
            </a:pPr>
            <a:r>
              <a:rPr sz="2000" b="1" smtClean="0"/>
              <a:t>		PARTIE II : LA DEMARCHE QUALITE</a:t>
            </a:r>
            <a:endParaRPr sz="2000" smtClean="0"/>
          </a:p>
          <a:p>
            <a:pPr eaLnBrk="1" fontAlgn="auto">
              <a:spcAft>
                <a:spcPts val="0"/>
              </a:spcAft>
              <a:buFont typeface="Wingdings 3"/>
              <a:buChar char=""/>
              <a:defRPr/>
            </a:pPr>
            <a:r>
              <a:rPr sz="2000" smtClean="0"/>
              <a:t>Chapitre 1 : Définition et structuration</a:t>
            </a:r>
          </a:p>
          <a:p>
            <a:pPr eaLnBrk="1" fontAlgn="auto">
              <a:spcAft>
                <a:spcPts val="0"/>
              </a:spcAft>
              <a:buFont typeface="Wingdings 3"/>
              <a:buChar char=""/>
              <a:defRPr/>
            </a:pPr>
            <a:r>
              <a:rPr sz="2000" smtClean="0"/>
              <a:t>Chapitre 2 : Mise en œuvre de la démarche Qualité</a:t>
            </a:r>
          </a:p>
          <a:p>
            <a:pPr marL="0" indent="0" eaLnBrk="1" fontAlgn="auto">
              <a:spcAft>
                <a:spcPts val="0"/>
              </a:spcAft>
              <a:buFont typeface="Wingdings 3"/>
              <a:buNone/>
              <a:defRPr/>
            </a:pPr>
            <a:endParaRPr sz="2000" smtClean="0"/>
          </a:p>
          <a:p>
            <a:pPr marL="0" indent="0" eaLnBrk="1" fontAlgn="auto">
              <a:spcAft>
                <a:spcPts val="0"/>
              </a:spcAft>
              <a:buFont typeface="Wingdings 3"/>
              <a:buNone/>
              <a:defRPr/>
            </a:pPr>
            <a:r>
              <a:rPr sz="2000" b="1" smtClean="0"/>
              <a:t>		PARTIE III : LA NORME ISO 9001 ET CERTIFICATION</a:t>
            </a:r>
            <a:endParaRPr sz="2000" smtClean="0"/>
          </a:p>
          <a:p>
            <a:pPr eaLnBrk="1" fontAlgn="auto">
              <a:spcAft>
                <a:spcPts val="0"/>
              </a:spcAft>
              <a:buFont typeface="Wingdings 3"/>
              <a:buChar char=""/>
              <a:defRPr/>
            </a:pPr>
            <a:r>
              <a:rPr sz="2000" smtClean="0"/>
              <a:t>Chapitre 1 : La norme ISO 9001</a:t>
            </a:r>
          </a:p>
          <a:p>
            <a:pPr eaLnBrk="1" fontAlgn="auto">
              <a:spcAft>
                <a:spcPts val="0"/>
              </a:spcAft>
              <a:buFont typeface="Wingdings 3"/>
              <a:buChar char=""/>
              <a:defRPr/>
            </a:pPr>
            <a:r>
              <a:rPr sz="2800" smtClean="0"/>
              <a:t>Chapitre 2 : Le processus de certification </a:t>
            </a:r>
          </a:p>
          <a:p>
            <a:pPr eaLnBrk="1" fontAlgn="auto">
              <a:spcAft>
                <a:spcPts val="0"/>
              </a:spcAft>
              <a:buFont typeface="Wingdings 3"/>
              <a:buChar char=""/>
              <a:defRPr/>
            </a:pPr>
            <a:endParaRPr sz="2000" smtClean="0"/>
          </a:p>
        </p:txBody>
      </p:sp>
      <p:sp>
        <p:nvSpPr>
          <p:cNvPr id="104452" name="Rectangle 4"/>
          <p:cNvSpPr>
            <a:spLocks noChangeArrowheads="1"/>
          </p:cNvSpPr>
          <p:nvPr/>
        </p:nvSpPr>
        <p:spPr bwMode="auto">
          <a:xfrm>
            <a:off x="1730375" y="1139825"/>
            <a:ext cx="9074150" cy="4783138"/>
          </a:xfrm>
          <a:prstGeom prst="rect">
            <a:avLst/>
          </a:prstGeom>
          <a:solidFill>
            <a:srgbClr val="D9D9D9">
              <a:alpha val="74117"/>
            </a:srgbClr>
          </a:solidFill>
          <a:ln w="9525">
            <a:noFill/>
            <a:miter lim="800000"/>
            <a:headEnd/>
            <a:tailEnd/>
          </a:ln>
        </p:spPr>
        <p:txBody>
          <a:bodyPr anchor="ctr" anchorCtr="1"/>
          <a:lstStyle/>
          <a:p>
            <a:pPr algn="ctr" eaLnBrk="1" hangingPunct="1"/>
            <a:endParaRPr lang="fr-FR">
              <a:solidFill>
                <a:srgbClr val="FFFFFF"/>
              </a:solidFill>
            </a:endParaRPr>
          </a:p>
        </p:txBody>
      </p:sp>
      <p:sp>
        <p:nvSpPr>
          <p:cNvPr id="104453" name="Espace réservé du pied de page 5"/>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CS - 2016</a:t>
            </a:r>
            <a:endParaRPr lang="en-US" sz="900">
              <a:solidFill>
                <a:srgbClr val="898989"/>
              </a:solidFill>
              <a:latin typeface="Trebuchet MS" pitchFamily="34" charset="0"/>
            </a:endParaRPr>
          </a:p>
        </p:txBody>
      </p:sp>
      <p:sp>
        <p:nvSpPr>
          <p:cNvPr id="104454" name="Espace réservé du numéro de diapositive 6"/>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5EE30ADF-2D29-40AD-A654-17C6CBAA639D}" type="slidenum">
              <a:rPr lang="en-US" sz="900">
                <a:solidFill>
                  <a:srgbClr val="5FCBEF"/>
                </a:solidFill>
                <a:latin typeface="Trebuchet MS" pitchFamily="34" charset="0"/>
              </a:rPr>
              <a:pPr algn="r" defTabSz="457200" eaLnBrk="1" hangingPunct="1"/>
              <a:t>94</a:t>
            </a:fld>
            <a:endParaRPr lang="en-US" sz="900">
              <a:solidFill>
                <a:srgbClr val="5FCBEF"/>
              </a:solidFill>
              <a:latin typeface="Trebuchet MS" pitchFamily="34" charset="0"/>
            </a:endParaRPr>
          </a:p>
        </p:txBody>
      </p:sp>
      <p:sp>
        <p:nvSpPr>
          <p:cNvPr id="104455" name="Espace réservé du pied de page 6"/>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104456" name="Espace réservé du pied de page 8"/>
          <p:cNvSpPr txBox="1">
            <a:spLocks noChangeArrowheads="1"/>
          </p:cNvSpPr>
          <p:nvPr/>
        </p:nvSpPr>
        <p:spPr bwMode="auto">
          <a:xfrm>
            <a:off x="677863" y="6042025"/>
            <a:ext cx="6297612" cy="365125"/>
          </a:xfrm>
          <a:prstGeom prst="rect">
            <a:avLst/>
          </a:prstGeom>
          <a:noFill/>
          <a:ln w="9525">
            <a:noFill/>
            <a:miter lim="800000"/>
            <a:headEnd/>
            <a:tailEnd/>
          </a:ln>
        </p:spPr>
        <p:txBody>
          <a:bodyPr anchor="ctr"/>
          <a:lstStyle/>
          <a:p>
            <a:pPr defTabSz="457200" eaLnBrk="1" hangingPunct="1"/>
            <a:r>
              <a:rPr lang="fr-FR" sz="900">
                <a:solidFill>
                  <a:srgbClr val="898989"/>
                </a:solidFill>
                <a:latin typeface="Trebuchet MS" pitchFamily="34" charset="0"/>
              </a:rPr>
              <a:t>AW Mountaga Abdoul Karem   Cours Démarche Qualité - ENA - 2017</a:t>
            </a:r>
            <a:endParaRPr lang="en-US" sz="900">
              <a:solidFill>
                <a:srgbClr val="898989"/>
              </a:solidFill>
              <a:latin typeface="Trebuchet MS" pitchFamily="34" charset="0"/>
            </a:endParaRPr>
          </a:p>
        </p:txBody>
      </p:sp>
      <p:sp>
        <p:nvSpPr>
          <p:cNvPr id="104457" name="Espace réservé du numéro de diapositive 9"/>
          <p:cNvSpPr txBox="1">
            <a:spLocks noChangeArrowheads="1"/>
          </p:cNvSpPr>
          <p:nvPr/>
        </p:nvSpPr>
        <p:spPr bwMode="auto">
          <a:xfrm>
            <a:off x="8589963" y="6042025"/>
            <a:ext cx="684212" cy="365125"/>
          </a:xfrm>
          <a:prstGeom prst="rect">
            <a:avLst/>
          </a:prstGeom>
          <a:noFill/>
          <a:ln w="9525">
            <a:noFill/>
            <a:miter lim="800000"/>
            <a:headEnd/>
            <a:tailEnd/>
          </a:ln>
        </p:spPr>
        <p:txBody>
          <a:bodyPr anchor="ctr"/>
          <a:lstStyle/>
          <a:p>
            <a:pPr algn="r" defTabSz="457200" eaLnBrk="1" hangingPunct="1"/>
            <a:fld id="{480CDC84-FEC0-4158-B96F-02F93FDB26DE}" type="slidenum">
              <a:rPr lang="en-US" sz="900">
                <a:solidFill>
                  <a:srgbClr val="5FCBEF"/>
                </a:solidFill>
                <a:latin typeface="Trebuchet MS" pitchFamily="34" charset="0"/>
              </a:rPr>
              <a:pPr algn="r" defTabSz="457200" eaLnBrk="1" hangingPunct="1"/>
              <a:t>94</a:t>
            </a:fld>
            <a:endParaRPr lang="en-US" sz="900">
              <a:solidFill>
                <a:srgbClr val="5FCBEF"/>
              </a:solidFill>
              <a:latin typeface="Trebuchet MS" pitchFamily="34" charset="0"/>
            </a:endParaRPr>
          </a:p>
        </p:txBody>
      </p:sp>
    </p:spTree>
  </p:cSld>
  <p:clrMapOvr>
    <a:masterClrMapping/>
  </p:clrMapOvr>
  <p:transition spd="slow"/>
</p:sld>
</file>

<file path=ppt/slides/slide95.xml><?xml version="1.0" encoding="utf-8"?>
<p:sld xmlns:a="http://schemas.openxmlformats.org/drawingml/2006/main" xmlns:r="http://schemas.openxmlformats.org/officeDocument/2006/relationships" xmlns:p="http://schemas.openxmlformats.org/presentationml/2006/main">
  <p:cSld name="Slide102">
    <p:spTree>
      <p:nvGrpSpPr>
        <p:cNvPr id="1" name=""/>
        <p:cNvGrpSpPr/>
        <p:nvPr/>
      </p:nvGrpSpPr>
      <p:grpSpPr>
        <a:xfrm>
          <a:off x="0" y="0"/>
          <a:ext cx="0" cy="0"/>
          <a:chOff x="0" y="0"/>
          <a:chExt cx="0" cy="0"/>
        </a:xfrm>
      </p:grpSpPr>
      <p:sp>
        <p:nvSpPr>
          <p:cNvPr id="105474" name="Titre 1"/>
          <p:cNvSpPr txBox="1">
            <a:spLocks noGrp="1"/>
          </p:cNvSpPr>
          <p:nvPr>
            <p:ph type="title"/>
          </p:nvPr>
        </p:nvSpPr>
        <p:spPr>
          <a:xfrm>
            <a:off x="677863" y="377825"/>
            <a:ext cx="8596312" cy="646113"/>
          </a:xfrm>
        </p:spPr>
        <p:txBody>
          <a:bodyPr/>
          <a:lstStyle/>
          <a:p>
            <a:pPr eaLnBrk="1"/>
            <a:r>
              <a:rPr sz="2800" smtClean="0">
                <a:latin typeface="Trebuchet MS" pitchFamily="34" charset="0"/>
              </a:rPr>
              <a:t>Chapitre 2: L processus de certification </a:t>
            </a:r>
          </a:p>
        </p:txBody>
      </p:sp>
      <p:sp>
        <p:nvSpPr>
          <p:cNvPr id="105475" name="Espace réservé du contenu 2"/>
          <p:cNvSpPr txBox="1">
            <a:spLocks noGrp="1"/>
          </p:cNvSpPr>
          <p:nvPr>
            <p:ph idx="1"/>
          </p:nvPr>
        </p:nvSpPr>
        <p:spPr>
          <a:xfrm>
            <a:off x="322263" y="1189038"/>
            <a:ext cx="5110162" cy="5116512"/>
          </a:xfrm>
        </p:spPr>
        <p:txBody>
          <a:bodyPr anchorCtr="1"/>
          <a:lstStyle/>
          <a:p>
            <a:pPr marL="0" indent="0" algn="ctr" eaLnBrk="1">
              <a:buFont typeface="Wingdings 3" pitchFamily="18" charset="2"/>
              <a:buNone/>
            </a:pPr>
            <a:r>
              <a:rPr sz="2800" b="1" u="sng" smtClean="0">
                <a:latin typeface="Trebuchet MS" pitchFamily="34" charset="0"/>
              </a:rPr>
              <a:t>Définition Accréditation</a:t>
            </a:r>
          </a:p>
          <a:p>
            <a:pPr marL="0" indent="0" algn="ctr" eaLnBrk="1">
              <a:buFont typeface="Wingdings 3" pitchFamily="18" charset="2"/>
              <a:buNone/>
            </a:pPr>
            <a:r>
              <a:rPr sz="2800" smtClean="0">
                <a:latin typeface="Trebuchet MS" pitchFamily="34" charset="0"/>
              </a:rPr>
              <a:t/>
            </a:r>
            <a:br>
              <a:rPr sz="2800" smtClean="0">
                <a:latin typeface="Trebuchet MS" pitchFamily="34" charset="0"/>
              </a:rPr>
            </a:br>
            <a:r>
              <a:rPr sz="2800" smtClean="0">
                <a:latin typeface="Trebuchet MS" pitchFamily="34" charset="0"/>
              </a:rPr>
              <a:t>Procédure par laquelle un organisme faisant autorité</a:t>
            </a:r>
            <a:br>
              <a:rPr sz="2800" smtClean="0">
                <a:latin typeface="Trebuchet MS" pitchFamily="34" charset="0"/>
              </a:rPr>
            </a:br>
            <a:r>
              <a:rPr sz="2800" smtClean="0">
                <a:latin typeface="Trebuchet MS" pitchFamily="34" charset="0"/>
              </a:rPr>
              <a:t>reconnaît formellement qu’un organisme ou un individu est compétent pour effectuer des tâches spécifiques d’évaluation de la Conformité ISO/CEI 17001</a:t>
            </a:r>
            <a:br>
              <a:rPr sz="2800" smtClean="0">
                <a:latin typeface="Trebuchet MS" pitchFamily="34" charset="0"/>
              </a:rPr>
            </a:br>
            <a:endParaRPr sz="2800" smtClean="0">
              <a:latin typeface="Trebuchet MS" pitchFamily="34" charset="0"/>
            </a:endParaRPr>
          </a:p>
        </p:txBody>
      </p:sp>
      <p:sp>
        <p:nvSpPr>
          <p:cNvPr id="105476" name="Espace réservé du contenu 2"/>
          <p:cNvSpPr txBox="1">
            <a:spLocks noChangeArrowheads="1"/>
          </p:cNvSpPr>
          <p:nvPr/>
        </p:nvSpPr>
        <p:spPr bwMode="auto">
          <a:xfrm>
            <a:off x="6738938" y="1189038"/>
            <a:ext cx="4984750" cy="5334000"/>
          </a:xfrm>
          <a:prstGeom prst="rect">
            <a:avLst/>
          </a:prstGeom>
          <a:noFill/>
          <a:ln w="9525">
            <a:noFill/>
            <a:miter lim="800000"/>
            <a:headEnd/>
            <a:tailEnd/>
          </a:ln>
        </p:spPr>
        <p:txBody>
          <a:bodyPr anchorCtr="1"/>
          <a:lstStyle/>
          <a:p>
            <a:pPr algn="ctr" defTabSz="457200" eaLnBrk="1" hangingPunct="1">
              <a:spcBef>
                <a:spcPts val="1000"/>
              </a:spcBef>
            </a:pPr>
            <a:r>
              <a:rPr lang="fr-FR" sz="2800" b="1" u="sng">
                <a:solidFill>
                  <a:srgbClr val="404040"/>
                </a:solidFill>
                <a:latin typeface="Trebuchet MS" pitchFamily="34" charset="0"/>
              </a:rPr>
              <a:t>Définition Certification</a:t>
            </a:r>
          </a:p>
          <a:p>
            <a:pPr algn="ctr" defTabSz="457200" eaLnBrk="1" hangingPunct="1">
              <a:spcBef>
                <a:spcPts val="1000"/>
              </a:spcBef>
            </a:pPr>
            <a:r>
              <a:rPr lang="fr-FR" sz="2800">
                <a:solidFill>
                  <a:srgbClr val="404040"/>
                </a:solidFill>
                <a:latin typeface="Trebuchet MS" pitchFamily="34" charset="0"/>
              </a:rPr>
              <a:t/>
            </a:r>
            <a:br>
              <a:rPr lang="fr-FR" sz="2800">
                <a:solidFill>
                  <a:srgbClr val="404040"/>
                </a:solidFill>
                <a:latin typeface="Trebuchet MS" pitchFamily="34" charset="0"/>
              </a:rPr>
            </a:br>
            <a:r>
              <a:rPr lang="fr-FR" sz="2800">
                <a:solidFill>
                  <a:srgbClr val="404040"/>
                </a:solidFill>
                <a:latin typeface="Trebuchet MS" pitchFamily="34" charset="0"/>
              </a:rPr>
              <a:t>Procédure par laquelle une tierce partie donne assurance écrite qu’un produit ou un service est conforme aux exigences spécifiées.</a:t>
            </a:r>
            <a:br>
              <a:rPr lang="fr-FR" sz="2800">
                <a:solidFill>
                  <a:srgbClr val="404040"/>
                </a:solidFill>
                <a:latin typeface="Trebuchet MS" pitchFamily="34" charset="0"/>
              </a:rPr>
            </a:br>
            <a:r>
              <a:rPr lang="fr-FR" sz="2800">
                <a:solidFill>
                  <a:srgbClr val="404040"/>
                </a:solidFill>
                <a:latin typeface="Trebuchet MS" pitchFamily="34" charset="0"/>
              </a:rPr>
              <a:t>Reconnaissance (validation) par un tiers de l’application d’exigences conformément à un modèle de référence donné.</a:t>
            </a:r>
            <a:br>
              <a:rPr lang="fr-FR" sz="2800">
                <a:solidFill>
                  <a:srgbClr val="404040"/>
                </a:solidFill>
                <a:latin typeface="Trebuchet MS" pitchFamily="34" charset="0"/>
              </a:rPr>
            </a:br>
            <a:r>
              <a:rPr lang="fr-FR" sz="2800">
                <a:solidFill>
                  <a:srgbClr val="404040"/>
                </a:solidFill>
                <a:latin typeface="Trebuchet MS" pitchFamily="34" charset="0"/>
              </a:rPr>
              <a:t/>
            </a:r>
            <a:br>
              <a:rPr lang="fr-FR" sz="2800">
                <a:solidFill>
                  <a:srgbClr val="404040"/>
                </a:solidFill>
                <a:latin typeface="Trebuchet MS" pitchFamily="34" charset="0"/>
              </a:rPr>
            </a:br>
            <a:endParaRPr lang="fr-FR" sz="2800">
              <a:solidFill>
                <a:srgbClr val="404040"/>
              </a:solidFill>
              <a:latin typeface="Trebuchet MS" pitchFamily="34" charset="0"/>
            </a:endParaRPr>
          </a:p>
        </p:txBody>
      </p:sp>
      <p:sp>
        <p:nvSpPr>
          <p:cNvPr id="105477" name="ZoneTexte 4"/>
          <p:cNvSpPr txBox="1">
            <a:spLocks noChangeArrowheads="1"/>
          </p:cNvSpPr>
          <p:nvPr/>
        </p:nvSpPr>
        <p:spPr bwMode="auto">
          <a:xfrm>
            <a:off x="5637213" y="3138488"/>
            <a:ext cx="817562" cy="585787"/>
          </a:xfrm>
          <a:prstGeom prst="rect">
            <a:avLst/>
          </a:prstGeom>
          <a:solidFill>
            <a:srgbClr val="92D050"/>
          </a:solidFill>
          <a:ln w="9525">
            <a:noFill/>
            <a:miter lim="800000"/>
            <a:headEnd/>
            <a:tailEnd/>
          </a:ln>
        </p:spPr>
        <p:txBody>
          <a:bodyPr anchorCtr="1">
            <a:spAutoFit/>
          </a:bodyPr>
          <a:lstStyle/>
          <a:p>
            <a:pPr algn="ctr" eaLnBrk="1" hangingPunct="1"/>
            <a:r>
              <a:rPr lang="fr-FR" sz="3200" b="1">
                <a:solidFill>
                  <a:srgbClr val="000000"/>
                </a:solidFill>
              </a:rPr>
              <a:t>vs</a:t>
            </a:r>
          </a:p>
        </p:txBody>
      </p:sp>
    </p:spTree>
  </p:cSld>
  <p:clrMapOvr>
    <a:masterClrMapping/>
  </p:clrMapOvr>
  <p:transition spd="slow"/>
</p:sld>
</file>

<file path=ppt/slides/slide96.xml><?xml version="1.0" encoding="utf-8"?>
<p:sld xmlns:a="http://schemas.openxmlformats.org/drawingml/2006/main" xmlns:r="http://schemas.openxmlformats.org/officeDocument/2006/relationships" xmlns:p="http://schemas.openxmlformats.org/presentationml/2006/main">
  <p:cSld name="Slide103">
    <p:spTree>
      <p:nvGrpSpPr>
        <p:cNvPr id="1" name=""/>
        <p:cNvGrpSpPr/>
        <p:nvPr/>
      </p:nvGrpSpPr>
      <p:grpSpPr>
        <a:xfrm>
          <a:off x="0" y="0"/>
          <a:ext cx="0" cy="0"/>
          <a:chOff x="0" y="0"/>
          <a:chExt cx="0" cy="0"/>
        </a:xfrm>
      </p:grpSpPr>
      <p:sp>
        <p:nvSpPr>
          <p:cNvPr id="106498" name="Titre 1"/>
          <p:cNvSpPr txBox="1">
            <a:spLocks noGrp="1"/>
          </p:cNvSpPr>
          <p:nvPr>
            <p:ph type="title"/>
          </p:nvPr>
        </p:nvSpPr>
        <p:spPr>
          <a:xfrm>
            <a:off x="711200" y="225425"/>
            <a:ext cx="8596313" cy="522288"/>
          </a:xfrm>
        </p:spPr>
        <p:txBody>
          <a:bodyPr anchorCtr="1"/>
          <a:lstStyle/>
          <a:p>
            <a:pPr algn="ctr" eaLnBrk="1"/>
            <a:r>
              <a:rPr sz="2800" b="1" u="sng" smtClean="0">
                <a:latin typeface="Trebuchet MS" pitchFamily="34" charset="0"/>
              </a:rPr>
              <a:t>ACCREDITATION</a:t>
            </a:r>
          </a:p>
        </p:txBody>
      </p:sp>
      <p:sp>
        <p:nvSpPr>
          <p:cNvPr id="106499" name="Rectangle 3"/>
          <p:cNvSpPr>
            <a:spLocks noChangeArrowheads="1"/>
          </p:cNvSpPr>
          <p:nvPr/>
        </p:nvSpPr>
        <p:spPr bwMode="auto">
          <a:xfrm>
            <a:off x="4108450" y="962025"/>
            <a:ext cx="1924050" cy="587375"/>
          </a:xfrm>
          <a:prstGeom prst="rect">
            <a:avLst/>
          </a:prstGeom>
          <a:solidFill>
            <a:srgbClr val="5B9BD5"/>
          </a:solidFill>
          <a:ln w="12701">
            <a:solidFill>
              <a:srgbClr val="41719C"/>
            </a:solidFill>
            <a:miter lim="800000"/>
            <a:headEnd/>
            <a:tailEnd/>
          </a:ln>
        </p:spPr>
        <p:txBody>
          <a:bodyPr anchor="ctr" anchorCtr="1"/>
          <a:lstStyle/>
          <a:p>
            <a:pPr algn="ctr" eaLnBrk="1" hangingPunct="1"/>
            <a:r>
              <a:rPr lang="fr-FR">
                <a:solidFill>
                  <a:srgbClr val="FFFFFF"/>
                </a:solidFill>
              </a:rPr>
              <a:t>ORGANISME D’ACCREDITATION</a:t>
            </a:r>
          </a:p>
        </p:txBody>
      </p:sp>
      <p:sp>
        <p:nvSpPr>
          <p:cNvPr id="106500" name="Rectangle 6"/>
          <p:cNvSpPr>
            <a:spLocks noChangeArrowheads="1"/>
          </p:cNvSpPr>
          <p:nvPr/>
        </p:nvSpPr>
        <p:spPr bwMode="auto">
          <a:xfrm>
            <a:off x="3778250" y="2149475"/>
            <a:ext cx="2649538" cy="587375"/>
          </a:xfrm>
          <a:prstGeom prst="rect">
            <a:avLst/>
          </a:prstGeom>
          <a:solidFill>
            <a:srgbClr val="5B9BD5"/>
          </a:solidFill>
          <a:ln w="12701">
            <a:solidFill>
              <a:srgbClr val="41719C"/>
            </a:solidFill>
            <a:miter lim="800000"/>
            <a:headEnd/>
            <a:tailEnd/>
          </a:ln>
        </p:spPr>
        <p:txBody>
          <a:bodyPr anchor="ctr" anchorCtr="1"/>
          <a:lstStyle/>
          <a:p>
            <a:pPr algn="ctr" eaLnBrk="1" hangingPunct="1"/>
            <a:r>
              <a:rPr lang="fr-FR">
                <a:solidFill>
                  <a:srgbClr val="FFFFFF"/>
                </a:solidFill>
              </a:rPr>
              <a:t>ORGANISME</a:t>
            </a:r>
          </a:p>
          <a:p>
            <a:pPr algn="ctr" eaLnBrk="1" hangingPunct="1"/>
            <a:r>
              <a:rPr lang="fr-FR">
                <a:solidFill>
                  <a:srgbClr val="FFFFFF"/>
                </a:solidFill>
              </a:rPr>
              <a:t>DE CERTIFICATION</a:t>
            </a:r>
          </a:p>
        </p:txBody>
      </p:sp>
      <p:sp>
        <p:nvSpPr>
          <p:cNvPr id="106501" name="Rectangle 7"/>
          <p:cNvSpPr>
            <a:spLocks noChangeArrowheads="1"/>
          </p:cNvSpPr>
          <p:nvPr/>
        </p:nvSpPr>
        <p:spPr bwMode="auto">
          <a:xfrm>
            <a:off x="598488" y="2149475"/>
            <a:ext cx="1768475" cy="587375"/>
          </a:xfrm>
          <a:prstGeom prst="rect">
            <a:avLst/>
          </a:prstGeom>
          <a:solidFill>
            <a:srgbClr val="5B9BD5"/>
          </a:solidFill>
          <a:ln w="12701">
            <a:solidFill>
              <a:srgbClr val="41719C"/>
            </a:solidFill>
            <a:miter lim="800000"/>
            <a:headEnd/>
            <a:tailEnd/>
          </a:ln>
        </p:spPr>
        <p:txBody>
          <a:bodyPr anchor="ctr" anchorCtr="1"/>
          <a:lstStyle/>
          <a:p>
            <a:pPr algn="ctr" eaLnBrk="1" hangingPunct="1"/>
            <a:r>
              <a:rPr lang="fr-FR">
                <a:solidFill>
                  <a:srgbClr val="FFFFFF"/>
                </a:solidFill>
              </a:rPr>
              <a:t>LABORATOIRE</a:t>
            </a:r>
          </a:p>
        </p:txBody>
      </p:sp>
      <p:sp>
        <p:nvSpPr>
          <p:cNvPr id="106502" name="Rectangle 8"/>
          <p:cNvSpPr>
            <a:spLocks noChangeArrowheads="1"/>
          </p:cNvSpPr>
          <p:nvPr/>
        </p:nvSpPr>
        <p:spPr bwMode="auto">
          <a:xfrm>
            <a:off x="2882900" y="4816475"/>
            <a:ext cx="1350963" cy="587375"/>
          </a:xfrm>
          <a:prstGeom prst="rect">
            <a:avLst/>
          </a:prstGeom>
          <a:solidFill>
            <a:srgbClr val="5B9BD5"/>
          </a:solidFill>
          <a:ln w="12701">
            <a:solidFill>
              <a:srgbClr val="41719C"/>
            </a:solidFill>
            <a:miter lim="800000"/>
            <a:headEnd/>
            <a:tailEnd/>
          </a:ln>
        </p:spPr>
        <p:txBody>
          <a:bodyPr anchor="ctr" anchorCtr="1"/>
          <a:lstStyle/>
          <a:p>
            <a:pPr algn="ctr" eaLnBrk="1" hangingPunct="1"/>
            <a:r>
              <a:rPr lang="fr-FR">
                <a:solidFill>
                  <a:srgbClr val="FFFFFF"/>
                </a:solidFill>
              </a:rPr>
              <a:t>Produits</a:t>
            </a:r>
          </a:p>
        </p:txBody>
      </p:sp>
      <p:sp>
        <p:nvSpPr>
          <p:cNvPr id="106503" name="Rectangle 9"/>
          <p:cNvSpPr>
            <a:spLocks noChangeArrowheads="1"/>
          </p:cNvSpPr>
          <p:nvPr/>
        </p:nvSpPr>
        <p:spPr bwMode="auto">
          <a:xfrm>
            <a:off x="6264275" y="4816475"/>
            <a:ext cx="1350963" cy="587375"/>
          </a:xfrm>
          <a:prstGeom prst="rect">
            <a:avLst/>
          </a:prstGeom>
          <a:solidFill>
            <a:srgbClr val="5B9BD5"/>
          </a:solidFill>
          <a:ln w="12701">
            <a:solidFill>
              <a:srgbClr val="41719C"/>
            </a:solidFill>
            <a:miter lim="800000"/>
            <a:headEnd/>
            <a:tailEnd/>
          </a:ln>
        </p:spPr>
        <p:txBody>
          <a:bodyPr anchor="ctr" anchorCtr="1"/>
          <a:lstStyle/>
          <a:p>
            <a:pPr algn="ctr" eaLnBrk="1" hangingPunct="1"/>
            <a:r>
              <a:rPr lang="fr-FR">
                <a:solidFill>
                  <a:srgbClr val="FFFFFF"/>
                </a:solidFill>
              </a:rPr>
              <a:t>Personnel</a:t>
            </a:r>
          </a:p>
        </p:txBody>
      </p:sp>
      <p:sp>
        <p:nvSpPr>
          <p:cNvPr id="106504" name="Rectangle 10"/>
          <p:cNvSpPr>
            <a:spLocks noChangeArrowheads="1"/>
          </p:cNvSpPr>
          <p:nvPr/>
        </p:nvSpPr>
        <p:spPr bwMode="auto">
          <a:xfrm>
            <a:off x="7805738" y="2149475"/>
            <a:ext cx="2041525" cy="587375"/>
          </a:xfrm>
          <a:prstGeom prst="rect">
            <a:avLst/>
          </a:prstGeom>
          <a:solidFill>
            <a:srgbClr val="5B9BD5"/>
          </a:solidFill>
          <a:ln w="12701">
            <a:solidFill>
              <a:srgbClr val="41719C"/>
            </a:solidFill>
            <a:miter lim="800000"/>
            <a:headEnd/>
            <a:tailEnd/>
          </a:ln>
        </p:spPr>
        <p:txBody>
          <a:bodyPr anchor="ctr" anchorCtr="1"/>
          <a:lstStyle/>
          <a:p>
            <a:pPr algn="ctr" eaLnBrk="1" hangingPunct="1"/>
            <a:r>
              <a:rPr lang="fr-FR">
                <a:solidFill>
                  <a:srgbClr val="FFFFFF"/>
                </a:solidFill>
              </a:rPr>
              <a:t>ORGANISME</a:t>
            </a:r>
          </a:p>
          <a:p>
            <a:pPr algn="ctr" eaLnBrk="1" hangingPunct="1"/>
            <a:r>
              <a:rPr lang="fr-FR">
                <a:solidFill>
                  <a:srgbClr val="FFFFFF"/>
                </a:solidFill>
              </a:rPr>
              <a:t>D’INSPECTGION</a:t>
            </a:r>
          </a:p>
        </p:txBody>
      </p:sp>
      <p:sp>
        <p:nvSpPr>
          <p:cNvPr id="106505" name="Rectangle 11"/>
          <p:cNvSpPr>
            <a:spLocks noChangeArrowheads="1"/>
          </p:cNvSpPr>
          <p:nvPr/>
        </p:nvSpPr>
        <p:spPr bwMode="auto">
          <a:xfrm>
            <a:off x="4427538" y="4816475"/>
            <a:ext cx="1644650" cy="587375"/>
          </a:xfrm>
          <a:prstGeom prst="rect">
            <a:avLst/>
          </a:prstGeom>
          <a:solidFill>
            <a:srgbClr val="5B9BD5"/>
          </a:solidFill>
          <a:ln w="12701">
            <a:solidFill>
              <a:srgbClr val="41719C"/>
            </a:solidFill>
            <a:miter lim="800000"/>
            <a:headEnd/>
            <a:tailEnd/>
          </a:ln>
        </p:spPr>
        <p:txBody>
          <a:bodyPr anchor="ctr" anchorCtr="1"/>
          <a:lstStyle/>
          <a:p>
            <a:pPr algn="ctr" eaLnBrk="1" hangingPunct="1"/>
            <a:r>
              <a:rPr lang="fr-FR">
                <a:solidFill>
                  <a:srgbClr val="FFFFFF"/>
                </a:solidFill>
              </a:rPr>
              <a:t>Systèmes de</a:t>
            </a:r>
            <a:br>
              <a:rPr lang="fr-FR">
                <a:solidFill>
                  <a:srgbClr val="FFFFFF"/>
                </a:solidFill>
              </a:rPr>
            </a:br>
            <a:r>
              <a:rPr lang="fr-FR">
                <a:solidFill>
                  <a:srgbClr val="FFFFFF"/>
                </a:solidFill>
              </a:rPr>
              <a:t>management</a:t>
            </a:r>
          </a:p>
        </p:txBody>
      </p:sp>
      <p:sp>
        <p:nvSpPr>
          <p:cNvPr id="106506" name="Rectangle 12"/>
          <p:cNvSpPr>
            <a:spLocks noChangeArrowheads="1"/>
          </p:cNvSpPr>
          <p:nvPr/>
        </p:nvSpPr>
        <p:spPr bwMode="auto">
          <a:xfrm>
            <a:off x="1912938" y="3336925"/>
            <a:ext cx="1350962" cy="585788"/>
          </a:xfrm>
          <a:prstGeom prst="rect">
            <a:avLst/>
          </a:prstGeom>
          <a:solidFill>
            <a:srgbClr val="5B9BD5"/>
          </a:solidFill>
          <a:ln w="12701">
            <a:solidFill>
              <a:srgbClr val="41719C"/>
            </a:solidFill>
            <a:miter lim="800000"/>
            <a:headEnd/>
            <a:tailEnd/>
          </a:ln>
        </p:spPr>
        <p:txBody>
          <a:bodyPr anchor="ctr" anchorCtr="1"/>
          <a:lstStyle/>
          <a:p>
            <a:pPr algn="ctr" eaLnBrk="1" hangingPunct="1"/>
            <a:r>
              <a:rPr lang="fr-FR">
                <a:solidFill>
                  <a:srgbClr val="FFFFFF"/>
                </a:solidFill>
              </a:rPr>
              <a:t>Étalonnages</a:t>
            </a:r>
          </a:p>
        </p:txBody>
      </p:sp>
      <p:sp>
        <p:nvSpPr>
          <p:cNvPr id="106507" name="Rectangle 13"/>
          <p:cNvSpPr>
            <a:spLocks noChangeArrowheads="1"/>
          </p:cNvSpPr>
          <p:nvPr/>
        </p:nvSpPr>
        <p:spPr bwMode="auto">
          <a:xfrm>
            <a:off x="168275" y="3336925"/>
            <a:ext cx="1350963" cy="585788"/>
          </a:xfrm>
          <a:prstGeom prst="rect">
            <a:avLst/>
          </a:prstGeom>
          <a:solidFill>
            <a:srgbClr val="5B9BD5"/>
          </a:solidFill>
          <a:ln w="12701">
            <a:solidFill>
              <a:srgbClr val="41719C"/>
            </a:solidFill>
            <a:miter lim="800000"/>
            <a:headEnd/>
            <a:tailEnd/>
          </a:ln>
        </p:spPr>
        <p:txBody>
          <a:bodyPr anchor="ctr" anchorCtr="1"/>
          <a:lstStyle/>
          <a:p>
            <a:pPr algn="ctr" eaLnBrk="1" hangingPunct="1"/>
            <a:r>
              <a:rPr lang="fr-FR">
                <a:solidFill>
                  <a:srgbClr val="FFFFFF"/>
                </a:solidFill>
              </a:rPr>
              <a:t>Essais</a:t>
            </a:r>
            <a:br>
              <a:rPr lang="fr-FR">
                <a:solidFill>
                  <a:srgbClr val="FFFFFF"/>
                </a:solidFill>
              </a:rPr>
            </a:br>
            <a:r>
              <a:rPr lang="fr-FR">
                <a:solidFill>
                  <a:srgbClr val="FFFFFF"/>
                </a:solidFill>
              </a:rPr>
              <a:t>et analyses</a:t>
            </a:r>
          </a:p>
        </p:txBody>
      </p:sp>
      <p:cxnSp>
        <p:nvCxnSpPr>
          <p:cNvPr id="106508" name="Connecteur droit avec flèche 15"/>
          <p:cNvCxnSpPr>
            <a:cxnSpLocks noChangeShapeType="1"/>
            <a:stCxn id="106499" idx="2"/>
            <a:endCxn id="106501" idx="0"/>
          </p:cNvCxnSpPr>
          <p:nvPr/>
        </p:nvCxnSpPr>
        <p:spPr bwMode="auto">
          <a:xfrm flipH="1">
            <a:off x="1482725" y="1549400"/>
            <a:ext cx="3587750" cy="600075"/>
          </a:xfrm>
          <a:prstGeom prst="straightConnector1">
            <a:avLst/>
          </a:prstGeom>
          <a:noFill/>
          <a:ln w="6345">
            <a:solidFill>
              <a:srgbClr val="5B9BD5"/>
            </a:solidFill>
            <a:miter lim="800000"/>
            <a:headEnd/>
            <a:tailEnd type="arrow" w="med" len="med"/>
          </a:ln>
        </p:spPr>
      </p:cxnSp>
      <p:cxnSp>
        <p:nvCxnSpPr>
          <p:cNvPr id="106509" name="Connecteur droit avec flèche 17"/>
          <p:cNvCxnSpPr>
            <a:cxnSpLocks noChangeShapeType="1"/>
            <a:stCxn id="106499" idx="2"/>
            <a:endCxn id="106500" idx="0"/>
          </p:cNvCxnSpPr>
          <p:nvPr/>
        </p:nvCxnSpPr>
        <p:spPr bwMode="auto">
          <a:xfrm>
            <a:off x="5070475" y="1549400"/>
            <a:ext cx="33338" cy="600075"/>
          </a:xfrm>
          <a:prstGeom prst="straightConnector1">
            <a:avLst/>
          </a:prstGeom>
          <a:noFill/>
          <a:ln w="6345">
            <a:solidFill>
              <a:srgbClr val="5B9BD5"/>
            </a:solidFill>
            <a:miter lim="800000"/>
            <a:headEnd/>
            <a:tailEnd type="arrow" w="med" len="med"/>
          </a:ln>
        </p:spPr>
      </p:cxnSp>
      <p:cxnSp>
        <p:nvCxnSpPr>
          <p:cNvPr id="106510" name="Connecteur droit avec flèche 20"/>
          <p:cNvCxnSpPr>
            <a:cxnSpLocks noChangeShapeType="1"/>
            <a:stCxn id="106499" idx="2"/>
            <a:endCxn id="106504" idx="0"/>
          </p:cNvCxnSpPr>
          <p:nvPr/>
        </p:nvCxnSpPr>
        <p:spPr bwMode="auto">
          <a:xfrm>
            <a:off x="5070475" y="1549400"/>
            <a:ext cx="3756025" cy="600075"/>
          </a:xfrm>
          <a:prstGeom prst="straightConnector1">
            <a:avLst/>
          </a:prstGeom>
          <a:noFill/>
          <a:ln w="6345">
            <a:solidFill>
              <a:srgbClr val="5B9BD5"/>
            </a:solidFill>
            <a:miter lim="800000"/>
            <a:headEnd/>
            <a:tailEnd type="arrow" w="med" len="med"/>
          </a:ln>
        </p:spPr>
      </p:cxnSp>
      <p:cxnSp>
        <p:nvCxnSpPr>
          <p:cNvPr id="106511" name="Connecteur droit avec flèche 22"/>
          <p:cNvCxnSpPr>
            <a:cxnSpLocks noChangeShapeType="1"/>
            <a:stCxn id="106501" idx="2"/>
            <a:endCxn id="106507" idx="0"/>
          </p:cNvCxnSpPr>
          <p:nvPr/>
        </p:nvCxnSpPr>
        <p:spPr bwMode="auto">
          <a:xfrm flipH="1">
            <a:off x="844550" y="2736850"/>
            <a:ext cx="638175" cy="600075"/>
          </a:xfrm>
          <a:prstGeom prst="straightConnector1">
            <a:avLst/>
          </a:prstGeom>
          <a:noFill/>
          <a:ln w="6345">
            <a:solidFill>
              <a:srgbClr val="5B9BD5"/>
            </a:solidFill>
            <a:miter lim="800000"/>
            <a:headEnd/>
            <a:tailEnd type="arrow" w="med" len="med"/>
          </a:ln>
        </p:spPr>
      </p:cxnSp>
      <p:cxnSp>
        <p:nvCxnSpPr>
          <p:cNvPr id="106512" name="Connecteur droit avec flèche 24"/>
          <p:cNvCxnSpPr>
            <a:cxnSpLocks noChangeShapeType="1"/>
            <a:stCxn id="106501" idx="2"/>
            <a:endCxn id="106506" idx="0"/>
          </p:cNvCxnSpPr>
          <p:nvPr/>
        </p:nvCxnSpPr>
        <p:spPr bwMode="auto">
          <a:xfrm>
            <a:off x="1482725" y="2736850"/>
            <a:ext cx="1106488" cy="600075"/>
          </a:xfrm>
          <a:prstGeom prst="straightConnector1">
            <a:avLst/>
          </a:prstGeom>
          <a:noFill/>
          <a:ln w="6345">
            <a:solidFill>
              <a:srgbClr val="5B9BD5"/>
            </a:solidFill>
            <a:miter lim="800000"/>
            <a:headEnd/>
            <a:tailEnd type="arrow" w="med" len="med"/>
          </a:ln>
        </p:spPr>
      </p:cxnSp>
      <p:sp>
        <p:nvSpPr>
          <p:cNvPr id="106513" name="Rectangle 25"/>
          <p:cNvSpPr>
            <a:spLocks noChangeArrowheads="1"/>
          </p:cNvSpPr>
          <p:nvPr/>
        </p:nvSpPr>
        <p:spPr bwMode="auto">
          <a:xfrm>
            <a:off x="8129588" y="3843338"/>
            <a:ext cx="1350962" cy="587375"/>
          </a:xfrm>
          <a:prstGeom prst="rect">
            <a:avLst/>
          </a:prstGeom>
          <a:solidFill>
            <a:srgbClr val="5B9BD5"/>
          </a:solidFill>
          <a:ln w="12701">
            <a:solidFill>
              <a:srgbClr val="41719C"/>
            </a:solidFill>
            <a:miter lim="800000"/>
            <a:headEnd/>
            <a:tailEnd/>
          </a:ln>
        </p:spPr>
        <p:txBody>
          <a:bodyPr anchor="ctr" anchorCtr="1"/>
          <a:lstStyle/>
          <a:p>
            <a:pPr algn="ctr" eaLnBrk="1" hangingPunct="1"/>
            <a:r>
              <a:rPr lang="fr-FR">
                <a:solidFill>
                  <a:srgbClr val="FFFFFF"/>
                </a:solidFill>
              </a:rPr>
              <a:t>Inspections</a:t>
            </a:r>
          </a:p>
        </p:txBody>
      </p:sp>
      <p:cxnSp>
        <p:nvCxnSpPr>
          <p:cNvPr id="106514" name="Connecteur droit avec flèche 27"/>
          <p:cNvCxnSpPr>
            <a:cxnSpLocks noChangeShapeType="1"/>
            <a:stCxn id="106500" idx="2"/>
            <a:endCxn id="106502" idx="0"/>
          </p:cNvCxnSpPr>
          <p:nvPr/>
        </p:nvCxnSpPr>
        <p:spPr bwMode="auto">
          <a:xfrm flipH="1">
            <a:off x="3557588" y="2736850"/>
            <a:ext cx="1546225" cy="2079625"/>
          </a:xfrm>
          <a:prstGeom prst="straightConnector1">
            <a:avLst/>
          </a:prstGeom>
          <a:noFill/>
          <a:ln w="6345">
            <a:solidFill>
              <a:srgbClr val="5B9BD5"/>
            </a:solidFill>
            <a:miter lim="800000"/>
            <a:headEnd/>
            <a:tailEnd type="arrow" w="med" len="med"/>
          </a:ln>
        </p:spPr>
      </p:cxnSp>
      <p:cxnSp>
        <p:nvCxnSpPr>
          <p:cNvPr id="106515" name="Connecteur droit avec flèche 29"/>
          <p:cNvCxnSpPr>
            <a:cxnSpLocks noChangeShapeType="1"/>
            <a:stCxn id="106500" idx="2"/>
            <a:endCxn id="106505" idx="0"/>
          </p:cNvCxnSpPr>
          <p:nvPr/>
        </p:nvCxnSpPr>
        <p:spPr bwMode="auto">
          <a:xfrm>
            <a:off x="5103813" y="2736850"/>
            <a:ext cx="146050" cy="2079625"/>
          </a:xfrm>
          <a:prstGeom prst="straightConnector1">
            <a:avLst/>
          </a:prstGeom>
          <a:noFill/>
          <a:ln w="6345">
            <a:solidFill>
              <a:srgbClr val="5B9BD5"/>
            </a:solidFill>
            <a:miter lim="800000"/>
            <a:headEnd/>
            <a:tailEnd type="arrow" w="med" len="med"/>
          </a:ln>
        </p:spPr>
      </p:cxnSp>
      <p:cxnSp>
        <p:nvCxnSpPr>
          <p:cNvPr id="106516" name="Connecteur droit avec flèche 31"/>
          <p:cNvCxnSpPr>
            <a:cxnSpLocks noChangeShapeType="1"/>
            <a:stCxn id="106500" idx="2"/>
            <a:endCxn id="106503" idx="0"/>
          </p:cNvCxnSpPr>
          <p:nvPr/>
        </p:nvCxnSpPr>
        <p:spPr bwMode="auto">
          <a:xfrm>
            <a:off x="5103813" y="2736850"/>
            <a:ext cx="1835150" cy="2079625"/>
          </a:xfrm>
          <a:prstGeom prst="straightConnector1">
            <a:avLst/>
          </a:prstGeom>
          <a:noFill/>
          <a:ln w="6345">
            <a:solidFill>
              <a:srgbClr val="5B9BD5"/>
            </a:solidFill>
            <a:miter lim="800000"/>
            <a:headEnd/>
            <a:tailEnd type="arrow" w="med" len="med"/>
          </a:ln>
        </p:spPr>
      </p:cxnSp>
      <p:cxnSp>
        <p:nvCxnSpPr>
          <p:cNvPr id="106517" name="Connecteur droit avec flèche 33"/>
          <p:cNvCxnSpPr>
            <a:cxnSpLocks noChangeShapeType="1"/>
            <a:stCxn id="106504" idx="2"/>
            <a:endCxn id="106513" idx="0"/>
          </p:cNvCxnSpPr>
          <p:nvPr/>
        </p:nvCxnSpPr>
        <p:spPr bwMode="auto">
          <a:xfrm flipH="1">
            <a:off x="8805863" y="2736850"/>
            <a:ext cx="20637" cy="1106488"/>
          </a:xfrm>
          <a:prstGeom prst="straightConnector1">
            <a:avLst/>
          </a:prstGeom>
          <a:noFill/>
          <a:ln w="6345">
            <a:solidFill>
              <a:srgbClr val="5B9BD5"/>
            </a:solidFill>
            <a:miter lim="800000"/>
            <a:headEnd/>
            <a:tailEnd type="arrow" w="med" len="med"/>
          </a:ln>
        </p:spPr>
      </p:cxnSp>
      <p:sp>
        <p:nvSpPr>
          <p:cNvPr id="106518" name="Rectangle 35"/>
          <p:cNvSpPr>
            <a:spLocks noChangeArrowheads="1"/>
          </p:cNvSpPr>
          <p:nvPr/>
        </p:nvSpPr>
        <p:spPr bwMode="auto">
          <a:xfrm>
            <a:off x="5470525" y="6003925"/>
            <a:ext cx="1350963" cy="585788"/>
          </a:xfrm>
          <a:prstGeom prst="rect">
            <a:avLst/>
          </a:prstGeom>
          <a:solidFill>
            <a:srgbClr val="5B9BD5"/>
          </a:solidFill>
          <a:ln w="12701">
            <a:solidFill>
              <a:srgbClr val="41719C"/>
            </a:solidFill>
            <a:miter lim="800000"/>
            <a:headEnd/>
            <a:tailEnd/>
          </a:ln>
        </p:spPr>
        <p:txBody>
          <a:bodyPr anchor="ctr" anchorCtr="1"/>
          <a:lstStyle/>
          <a:p>
            <a:pPr algn="ctr" eaLnBrk="1" hangingPunct="1"/>
            <a:r>
              <a:rPr lang="fr-FR">
                <a:solidFill>
                  <a:srgbClr val="FFFFFF"/>
                </a:solidFill>
              </a:rPr>
              <a:t>ISO 14000</a:t>
            </a:r>
          </a:p>
        </p:txBody>
      </p:sp>
      <p:sp>
        <p:nvSpPr>
          <p:cNvPr id="106519" name="Rectangle 36"/>
          <p:cNvSpPr>
            <a:spLocks noChangeArrowheads="1"/>
          </p:cNvSpPr>
          <p:nvPr/>
        </p:nvSpPr>
        <p:spPr bwMode="auto">
          <a:xfrm>
            <a:off x="3778250" y="6003925"/>
            <a:ext cx="1350963" cy="585788"/>
          </a:xfrm>
          <a:prstGeom prst="rect">
            <a:avLst/>
          </a:prstGeom>
          <a:solidFill>
            <a:srgbClr val="5B9BD5"/>
          </a:solidFill>
          <a:ln w="12701">
            <a:solidFill>
              <a:srgbClr val="41719C"/>
            </a:solidFill>
            <a:miter lim="800000"/>
            <a:headEnd/>
            <a:tailEnd/>
          </a:ln>
        </p:spPr>
        <p:txBody>
          <a:bodyPr anchor="ctr" anchorCtr="1"/>
          <a:lstStyle/>
          <a:p>
            <a:pPr algn="ctr" eaLnBrk="1" hangingPunct="1"/>
            <a:r>
              <a:rPr lang="fr-FR">
                <a:solidFill>
                  <a:srgbClr val="FFFFFF"/>
                </a:solidFill>
              </a:rPr>
              <a:t>ISO 9000</a:t>
            </a:r>
          </a:p>
        </p:txBody>
      </p:sp>
      <p:cxnSp>
        <p:nvCxnSpPr>
          <p:cNvPr id="106520" name="Connecteur droit avec flèche 38"/>
          <p:cNvCxnSpPr>
            <a:cxnSpLocks noChangeShapeType="1"/>
            <a:stCxn id="106505" idx="2"/>
            <a:endCxn id="106519" idx="0"/>
          </p:cNvCxnSpPr>
          <p:nvPr/>
        </p:nvCxnSpPr>
        <p:spPr bwMode="auto">
          <a:xfrm flipH="1">
            <a:off x="4452938" y="5403850"/>
            <a:ext cx="796925" cy="600075"/>
          </a:xfrm>
          <a:prstGeom prst="straightConnector1">
            <a:avLst/>
          </a:prstGeom>
          <a:noFill/>
          <a:ln w="6345">
            <a:solidFill>
              <a:srgbClr val="5B9BD5"/>
            </a:solidFill>
            <a:miter lim="800000"/>
            <a:headEnd/>
            <a:tailEnd type="arrow" w="med" len="med"/>
          </a:ln>
        </p:spPr>
      </p:cxnSp>
      <p:cxnSp>
        <p:nvCxnSpPr>
          <p:cNvPr id="106521" name="Connecteur droit avec flèche 40"/>
          <p:cNvCxnSpPr>
            <a:cxnSpLocks noChangeShapeType="1"/>
            <a:stCxn id="106505" idx="2"/>
            <a:endCxn id="106518" idx="0"/>
          </p:cNvCxnSpPr>
          <p:nvPr/>
        </p:nvCxnSpPr>
        <p:spPr bwMode="auto">
          <a:xfrm>
            <a:off x="5249863" y="5403850"/>
            <a:ext cx="896937" cy="600075"/>
          </a:xfrm>
          <a:prstGeom prst="straightConnector1">
            <a:avLst/>
          </a:prstGeom>
          <a:noFill/>
          <a:ln w="6345">
            <a:solidFill>
              <a:srgbClr val="5B9BD5"/>
            </a:solidFill>
            <a:miter lim="800000"/>
            <a:headEnd/>
            <a:tailEnd type="arrow" w="med" len="med"/>
          </a:ln>
        </p:spPr>
      </p:cxnSp>
    </p:spTree>
  </p:cSld>
  <p:clrMapOvr>
    <a:masterClrMapping/>
  </p:clrMapOvr>
  <p:transition spd="slow"/>
</p:sld>
</file>

<file path=ppt/slides/slide97.xml><?xml version="1.0" encoding="utf-8"?>
<p:sld xmlns:a="http://schemas.openxmlformats.org/drawingml/2006/main" xmlns:r="http://schemas.openxmlformats.org/officeDocument/2006/relationships" xmlns:p="http://schemas.openxmlformats.org/presentationml/2006/main">
  <p:cSld name="Slide104">
    <p:spTree>
      <p:nvGrpSpPr>
        <p:cNvPr id="1" name=""/>
        <p:cNvGrpSpPr/>
        <p:nvPr/>
      </p:nvGrpSpPr>
      <p:grpSpPr>
        <a:xfrm>
          <a:off x="0" y="0"/>
          <a:ext cx="0" cy="0"/>
          <a:chOff x="0" y="0"/>
          <a:chExt cx="0" cy="0"/>
        </a:xfrm>
      </p:grpSpPr>
      <p:sp>
        <p:nvSpPr>
          <p:cNvPr id="107522" name="Titre 1"/>
          <p:cNvSpPr txBox="1">
            <a:spLocks noGrp="1"/>
          </p:cNvSpPr>
          <p:nvPr>
            <p:ph type="title"/>
          </p:nvPr>
        </p:nvSpPr>
        <p:spPr>
          <a:xfrm>
            <a:off x="677863" y="268288"/>
            <a:ext cx="8596312" cy="495300"/>
          </a:xfrm>
        </p:spPr>
        <p:txBody>
          <a:bodyPr anchorCtr="1"/>
          <a:lstStyle/>
          <a:p>
            <a:pPr algn="ctr" eaLnBrk="1"/>
            <a:r>
              <a:rPr sz="2800" b="1" u="sng" smtClean="0">
                <a:latin typeface="Trebuchet MS" pitchFamily="34" charset="0"/>
              </a:rPr>
              <a:t>CERTIFICATION</a:t>
            </a:r>
          </a:p>
        </p:txBody>
      </p:sp>
      <p:sp>
        <p:nvSpPr>
          <p:cNvPr id="3" name="Espace réservé du contenu 2"/>
          <p:cNvSpPr txBox="1">
            <a:spLocks noGrp="1"/>
          </p:cNvSpPr>
          <p:nvPr>
            <p:ph idx="1"/>
          </p:nvPr>
        </p:nvSpPr>
        <p:spPr>
          <a:xfrm>
            <a:off x="677863" y="763588"/>
            <a:ext cx="8596312" cy="6094412"/>
          </a:xfrm>
        </p:spPr>
        <p:txBody>
          <a:bodyPr>
            <a:noAutofit/>
          </a:bodyPr>
          <a:lstStyle/>
          <a:p>
            <a:pPr marL="0" indent="0" eaLnBrk="1" fontAlgn="auto">
              <a:spcAft>
                <a:spcPts val="0"/>
              </a:spcAft>
              <a:buFont typeface="Wingdings 3"/>
              <a:buNone/>
              <a:defRPr/>
            </a:pPr>
            <a:r>
              <a:rPr sz="2800" smtClean="0"/>
              <a:t>Pour certifier, il est nécessaire de déterminer:</a:t>
            </a:r>
          </a:p>
          <a:p>
            <a:pPr marL="0" indent="0" eaLnBrk="1" fontAlgn="auto">
              <a:spcAft>
                <a:spcPts val="0"/>
              </a:spcAft>
              <a:buFont typeface="Wingdings 3"/>
              <a:buNone/>
              <a:defRPr/>
            </a:pPr>
            <a:r>
              <a:rPr sz="2800" smtClean="0"/>
              <a:t>La nature et le domaine de la certification</a:t>
            </a:r>
          </a:p>
          <a:p>
            <a:pPr eaLnBrk="1" fontAlgn="auto">
              <a:spcAft>
                <a:spcPts val="0"/>
              </a:spcAft>
              <a:buFont typeface="Wingdings 3"/>
              <a:buChar char=""/>
              <a:defRPr/>
            </a:pPr>
            <a:r>
              <a:rPr sz="2800" smtClean="0"/>
              <a:t>Certification de produit ?</a:t>
            </a:r>
          </a:p>
          <a:p>
            <a:pPr eaLnBrk="1" fontAlgn="auto">
              <a:spcAft>
                <a:spcPts val="0"/>
              </a:spcAft>
              <a:buFont typeface="Wingdings 3"/>
              <a:buChar char=""/>
              <a:defRPr/>
            </a:pPr>
            <a:r>
              <a:rPr sz="2800" smtClean="0"/>
              <a:t>Certification de système ?</a:t>
            </a:r>
          </a:p>
          <a:p>
            <a:pPr eaLnBrk="1" fontAlgn="auto">
              <a:spcAft>
                <a:spcPts val="0"/>
              </a:spcAft>
              <a:buFont typeface="Wingdings 3"/>
              <a:buChar char=""/>
              <a:defRPr/>
            </a:pPr>
            <a:r>
              <a:rPr sz="2800" smtClean="0"/>
              <a:t>Certificat de personne ?</a:t>
            </a:r>
          </a:p>
          <a:p>
            <a:pPr marL="0" indent="0" eaLnBrk="1" fontAlgn="auto">
              <a:spcAft>
                <a:spcPts val="0"/>
              </a:spcAft>
              <a:buFont typeface="Wingdings 3"/>
              <a:buNone/>
              <a:defRPr/>
            </a:pPr>
            <a:r>
              <a:rPr sz="2800" smtClean="0"/>
              <a:t>Le périmètre de la certification</a:t>
            </a:r>
          </a:p>
          <a:p>
            <a:pPr eaLnBrk="1" fontAlgn="auto">
              <a:spcAft>
                <a:spcPts val="0"/>
              </a:spcAft>
              <a:buFont typeface="Wingdings 3"/>
              <a:buChar char=""/>
              <a:defRPr/>
            </a:pPr>
            <a:r>
              <a:rPr sz="2800" smtClean="0"/>
              <a:t>Le (s) site(s) concerné(s)</a:t>
            </a:r>
          </a:p>
          <a:p>
            <a:pPr eaLnBrk="1" fontAlgn="auto">
              <a:spcAft>
                <a:spcPts val="0"/>
              </a:spcAft>
              <a:buFont typeface="Wingdings 3"/>
              <a:buChar char=""/>
              <a:defRPr/>
            </a:pPr>
            <a:r>
              <a:rPr sz="2800" smtClean="0"/>
              <a:t>Les activités et produits ou services concernés</a:t>
            </a:r>
          </a:p>
          <a:p>
            <a:pPr marL="0" indent="0" eaLnBrk="1" fontAlgn="auto">
              <a:spcAft>
                <a:spcPts val="0"/>
              </a:spcAft>
              <a:buFont typeface="Wingdings 3"/>
              <a:buNone/>
              <a:defRPr/>
            </a:pPr>
            <a:r>
              <a:rPr sz="2800" smtClean="0"/>
              <a:t>Choix de la référence</a:t>
            </a:r>
          </a:p>
          <a:p>
            <a:pPr eaLnBrk="1" fontAlgn="auto">
              <a:spcAft>
                <a:spcPts val="0"/>
              </a:spcAft>
              <a:buFont typeface="Wingdings 3"/>
              <a:buChar char=""/>
              <a:defRPr/>
            </a:pPr>
            <a:r>
              <a:rPr sz="2800" smtClean="0"/>
              <a:t>Norme de référence</a:t>
            </a:r>
          </a:p>
          <a:p>
            <a:pPr eaLnBrk="1" fontAlgn="auto">
              <a:spcAft>
                <a:spcPts val="0"/>
              </a:spcAft>
              <a:buFont typeface="Wingdings 3"/>
              <a:buChar char=""/>
              <a:defRPr/>
            </a:pPr>
            <a:r>
              <a:rPr sz="2800" smtClean="0"/>
              <a:t>Cahier des charges</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1000"/>
                                        <p:tgtEl>
                                          <p:spTgt spid="3">
                                            <p:txEl>
                                              <p:pRg st="5" end="5"/>
                                            </p:txEl>
                                          </p:spTgt>
                                        </p:tgtEl>
                                      </p:cBhvr>
                                    </p:animEffect>
                                    <p:anim calcmode="lin" valueType="num">
                                      <p:cBhvr>
                                        <p:cTn id="2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5" end="5"/>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fade">
                                      <p:cBhvr>
                                        <p:cTn id="30" dur="1000"/>
                                        <p:tgtEl>
                                          <p:spTgt spid="3">
                                            <p:txEl>
                                              <p:pRg st="6" end="6"/>
                                            </p:txEl>
                                          </p:spTgt>
                                        </p:tgtEl>
                                      </p:cBhvr>
                                    </p:animEffect>
                                    <p:anim calcmode="lin" valueType="num">
                                      <p:cBhvr>
                                        <p:cTn id="3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1000"/>
                                        <p:tgtEl>
                                          <p:spTgt spid="3">
                                            <p:txEl>
                                              <p:pRg st="7" end="7"/>
                                            </p:txEl>
                                          </p:spTgt>
                                        </p:tgtEl>
                                      </p:cBhvr>
                                    </p:animEffect>
                                    <p:anim calcmode="lin" valueType="num">
                                      <p:cBhvr>
                                        <p:cTn id="3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name="Slide106">
    <p:spTree>
      <p:nvGrpSpPr>
        <p:cNvPr id="1" name=""/>
        <p:cNvGrpSpPr/>
        <p:nvPr/>
      </p:nvGrpSpPr>
      <p:grpSpPr>
        <a:xfrm>
          <a:off x="0" y="0"/>
          <a:ext cx="0" cy="0"/>
          <a:chOff x="0" y="0"/>
          <a:chExt cx="0" cy="0"/>
        </a:xfrm>
      </p:grpSpPr>
      <p:sp>
        <p:nvSpPr>
          <p:cNvPr id="108546" name="Titre 1"/>
          <p:cNvSpPr txBox="1">
            <a:spLocks noGrp="1"/>
          </p:cNvSpPr>
          <p:nvPr>
            <p:ph type="title"/>
          </p:nvPr>
        </p:nvSpPr>
        <p:spPr>
          <a:xfrm>
            <a:off x="1195388" y="1114425"/>
            <a:ext cx="8597900" cy="550863"/>
          </a:xfrm>
        </p:spPr>
        <p:txBody>
          <a:bodyPr/>
          <a:lstStyle/>
          <a:p>
            <a:pPr eaLnBrk="1"/>
            <a:r>
              <a:rPr sz="2800" b="1" u="sng" smtClean="0">
                <a:latin typeface="Trebuchet MS" pitchFamily="34" charset="0"/>
              </a:rPr>
              <a:t>LES ETAPES:</a:t>
            </a:r>
          </a:p>
        </p:txBody>
      </p:sp>
      <p:sp>
        <p:nvSpPr>
          <p:cNvPr id="108547" name="Espace réservé du contenu 2"/>
          <p:cNvSpPr txBox="1">
            <a:spLocks noGrp="1"/>
          </p:cNvSpPr>
          <p:nvPr>
            <p:ph idx="1"/>
          </p:nvPr>
        </p:nvSpPr>
        <p:spPr>
          <a:xfrm>
            <a:off x="677863" y="2014538"/>
            <a:ext cx="10104437" cy="4322762"/>
          </a:xfrm>
        </p:spPr>
        <p:txBody>
          <a:bodyPr/>
          <a:lstStyle/>
          <a:p>
            <a:pPr marL="514350" indent="-514350" eaLnBrk="1">
              <a:buFont typeface="Calibri Light" pitchFamily="34" charset="0"/>
              <a:buAutoNum type="arabicPeriod"/>
            </a:pPr>
            <a:r>
              <a:rPr sz="2800" smtClean="0">
                <a:latin typeface="Trebuchet MS" pitchFamily="34" charset="0"/>
              </a:rPr>
              <a:t>Choix de l’organisme certificateur</a:t>
            </a:r>
          </a:p>
          <a:p>
            <a:pPr marL="514350" indent="-514350" eaLnBrk="1">
              <a:buFont typeface="Calibri Light" pitchFamily="34" charset="0"/>
              <a:buAutoNum type="arabicPeriod"/>
            </a:pPr>
            <a:r>
              <a:rPr sz="2800" smtClean="0">
                <a:latin typeface="Trebuchet MS" pitchFamily="34" charset="0"/>
              </a:rPr>
              <a:t>Consultation de l’organisme certificateur</a:t>
            </a:r>
          </a:p>
          <a:p>
            <a:pPr marL="514350" indent="-514350" eaLnBrk="1">
              <a:buFont typeface="Calibri Light" pitchFamily="34" charset="0"/>
              <a:buAutoNum type="arabicPeriod"/>
            </a:pPr>
            <a:r>
              <a:rPr sz="2800" smtClean="0">
                <a:latin typeface="Trebuchet MS" pitchFamily="34" charset="0"/>
              </a:rPr>
              <a:t>Demande dossier d’inscription</a:t>
            </a:r>
          </a:p>
          <a:p>
            <a:pPr marL="514350" indent="-514350" eaLnBrk="1">
              <a:buFont typeface="Calibri Light" pitchFamily="34" charset="0"/>
              <a:buAutoNum type="arabicPeriod"/>
            </a:pPr>
            <a:r>
              <a:rPr sz="2800" smtClean="0">
                <a:latin typeface="Trebuchet MS" pitchFamily="34" charset="0"/>
              </a:rPr>
              <a:t>Renvoi du dossier, questionnaire plus ou moins détaillée, manuel qualité, etc.</a:t>
            </a:r>
          </a:p>
          <a:p>
            <a:pPr marL="514350" indent="-514350" eaLnBrk="1">
              <a:buFont typeface="Calibri Light" pitchFamily="34" charset="0"/>
              <a:buAutoNum type="arabicPeriod"/>
            </a:pPr>
            <a:r>
              <a:rPr sz="2800" smtClean="0">
                <a:latin typeface="Trebuchet MS" pitchFamily="34" charset="0"/>
              </a:rPr>
              <a:t>Fixation des auditeurs et date de l’audit</a:t>
            </a:r>
          </a:p>
          <a:p>
            <a:pPr marL="514350" indent="-514350" eaLnBrk="1">
              <a:buFont typeface="Calibri Light" pitchFamily="34" charset="0"/>
              <a:buAutoNum type="arabicPeriod"/>
            </a:pPr>
            <a:r>
              <a:rPr sz="2800" smtClean="0">
                <a:latin typeface="Trebuchet MS" pitchFamily="34" charset="0"/>
              </a:rPr>
              <a:t>Audit (Audit documentaire, Audit terrain)</a:t>
            </a:r>
            <a:br>
              <a:rPr sz="2800" smtClean="0">
                <a:latin typeface="Trebuchet MS" pitchFamily="34" charset="0"/>
              </a:rPr>
            </a:br>
            <a:r>
              <a:rPr sz="2800" smtClean="0">
                <a:latin typeface="Trebuchet MS" pitchFamily="34" charset="0"/>
              </a:rPr>
              <a:t/>
            </a:r>
            <a:br>
              <a:rPr sz="2800" smtClean="0">
                <a:latin typeface="Trebuchet MS" pitchFamily="34" charset="0"/>
              </a:rPr>
            </a:br>
            <a:r>
              <a:rPr sz="2800" smtClean="0">
                <a:latin typeface="Trebuchet MS" pitchFamily="34" charset="0"/>
              </a:rPr>
              <a:t/>
            </a:r>
            <a:br>
              <a:rPr sz="2800" smtClean="0">
                <a:latin typeface="Trebuchet MS" pitchFamily="34" charset="0"/>
              </a:rPr>
            </a:br>
            <a:r>
              <a:rPr sz="2800" smtClean="0">
                <a:latin typeface="Trebuchet MS" pitchFamily="34" charset="0"/>
              </a:rPr>
              <a:t/>
            </a:r>
            <a:br>
              <a:rPr sz="2800" smtClean="0">
                <a:latin typeface="Trebuchet MS" pitchFamily="34" charset="0"/>
              </a:rPr>
            </a:br>
            <a:endParaRPr sz="2800" smtClean="0">
              <a:latin typeface="Trebuchet MS" pitchFamily="34" charset="0"/>
            </a:endParaRPr>
          </a:p>
        </p:txBody>
      </p:sp>
      <p:sp>
        <p:nvSpPr>
          <p:cNvPr id="108548" name="Titre 1"/>
          <p:cNvSpPr txBox="1">
            <a:spLocks noChangeArrowheads="1"/>
          </p:cNvSpPr>
          <p:nvPr/>
        </p:nvSpPr>
        <p:spPr bwMode="auto">
          <a:xfrm>
            <a:off x="677863" y="268288"/>
            <a:ext cx="8596312" cy="495300"/>
          </a:xfrm>
          <a:prstGeom prst="rect">
            <a:avLst/>
          </a:prstGeom>
          <a:noFill/>
          <a:ln w="9525">
            <a:noFill/>
            <a:miter lim="800000"/>
            <a:headEnd/>
            <a:tailEnd/>
          </a:ln>
        </p:spPr>
        <p:txBody>
          <a:bodyPr anchorCtr="1"/>
          <a:lstStyle/>
          <a:p>
            <a:pPr algn="ctr" defTabSz="457200" eaLnBrk="1" hangingPunct="1"/>
            <a:r>
              <a:rPr lang="fr-FR" sz="2800" b="1" u="sng">
                <a:solidFill>
                  <a:srgbClr val="5FCBEF"/>
                </a:solidFill>
                <a:latin typeface="Trebuchet MS" pitchFamily="34" charset="0"/>
              </a:rPr>
              <a:t>CERTIFICATION</a:t>
            </a:r>
          </a:p>
        </p:txBody>
      </p:sp>
    </p:spTree>
  </p:cSld>
  <p:clrMapOvr>
    <a:masterClrMapping/>
  </p:clrMapOvr>
  <p:transition spd="slow"/>
</p:sld>
</file>

<file path=ppt/slides/slide99.xml><?xml version="1.0" encoding="utf-8"?>
<p:sld xmlns:a="http://schemas.openxmlformats.org/drawingml/2006/main" xmlns:r="http://schemas.openxmlformats.org/officeDocument/2006/relationships" xmlns:p="http://schemas.openxmlformats.org/presentationml/2006/main">
  <p:cSld name="Slide107">
    <p:spTree>
      <p:nvGrpSpPr>
        <p:cNvPr id="1" name=""/>
        <p:cNvGrpSpPr/>
        <p:nvPr/>
      </p:nvGrpSpPr>
      <p:grpSpPr>
        <a:xfrm>
          <a:off x="0" y="0"/>
          <a:ext cx="0" cy="0"/>
          <a:chOff x="0" y="0"/>
          <a:chExt cx="0" cy="0"/>
        </a:xfrm>
      </p:grpSpPr>
      <p:sp>
        <p:nvSpPr>
          <p:cNvPr id="109570" name="Titre 1"/>
          <p:cNvSpPr txBox="1">
            <a:spLocks noGrp="1"/>
          </p:cNvSpPr>
          <p:nvPr>
            <p:ph type="title"/>
          </p:nvPr>
        </p:nvSpPr>
        <p:spPr>
          <a:xfrm>
            <a:off x="1168400" y="939800"/>
            <a:ext cx="8596313" cy="550863"/>
          </a:xfrm>
        </p:spPr>
        <p:txBody>
          <a:bodyPr/>
          <a:lstStyle/>
          <a:p>
            <a:pPr eaLnBrk="1"/>
            <a:r>
              <a:rPr sz="2800" b="1" u="sng" smtClean="0">
                <a:latin typeface="Trebuchet MS" pitchFamily="34" charset="0"/>
              </a:rPr>
              <a:t>LES ETAPES:</a:t>
            </a:r>
          </a:p>
        </p:txBody>
      </p:sp>
      <p:sp>
        <p:nvSpPr>
          <p:cNvPr id="109571" name="Espace réservé du contenu 2"/>
          <p:cNvSpPr txBox="1">
            <a:spLocks noGrp="1"/>
          </p:cNvSpPr>
          <p:nvPr>
            <p:ph idx="1"/>
          </p:nvPr>
        </p:nvSpPr>
        <p:spPr>
          <a:xfrm>
            <a:off x="677863" y="1665288"/>
            <a:ext cx="10567987" cy="4321175"/>
          </a:xfrm>
        </p:spPr>
        <p:txBody>
          <a:bodyPr/>
          <a:lstStyle/>
          <a:p>
            <a:pPr marL="514350" indent="-514350" eaLnBrk="1">
              <a:buFont typeface="Calibri Light" pitchFamily="34" charset="0"/>
              <a:buAutoNum type="arabicPeriod" startAt="7"/>
            </a:pPr>
            <a:r>
              <a:rPr sz="2800" smtClean="0">
                <a:latin typeface="Trebuchet MS" pitchFamily="34" charset="0"/>
              </a:rPr>
              <a:t>Débriefing en fin d’audit, non conformités et remarques 1ère défense</a:t>
            </a:r>
          </a:p>
          <a:p>
            <a:pPr marL="514350" indent="-514350" eaLnBrk="1">
              <a:buFont typeface="Calibri Light" pitchFamily="34" charset="0"/>
              <a:buAutoNum type="arabicPeriod" startAt="7"/>
            </a:pPr>
            <a:r>
              <a:rPr sz="2800" smtClean="0">
                <a:latin typeface="Trebuchet MS" pitchFamily="34" charset="0"/>
              </a:rPr>
              <a:t>Réception projet de rapport, délai 15 jours pour répondre</a:t>
            </a:r>
          </a:p>
          <a:p>
            <a:pPr marL="514350" indent="-514350" eaLnBrk="1">
              <a:buFont typeface="Calibri Light" pitchFamily="34" charset="0"/>
              <a:buAutoNum type="arabicPeriod" startAt="7"/>
            </a:pPr>
            <a:r>
              <a:rPr sz="2800" smtClean="0">
                <a:latin typeface="Trebuchet MS" pitchFamily="34" charset="0"/>
              </a:rPr>
              <a:t>Envoi par l’auditeur du rapport au comité de certification avec réponse de l’entreprise pour les remarques non levées</a:t>
            </a:r>
          </a:p>
          <a:p>
            <a:pPr marL="514350" indent="-514350" eaLnBrk="1">
              <a:buFont typeface="Calibri Light" pitchFamily="34" charset="0"/>
              <a:buAutoNum type="arabicPeriod" startAt="7"/>
            </a:pPr>
            <a:r>
              <a:rPr sz="2800" smtClean="0">
                <a:latin typeface="Trebuchet MS" pitchFamily="34" charset="0"/>
              </a:rPr>
              <a:t>Décision du comité de certification (Certificat, Audit de confirmation, Refus)</a:t>
            </a:r>
          </a:p>
          <a:p>
            <a:pPr marL="514350" indent="-514350" eaLnBrk="1">
              <a:buFont typeface="Calibri Light" pitchFamily="34" charset="0"/>
              <a:buAutoNum type="arabicPeriod" startAt="7"/>
            </a:pPr>
            <a:r>
              <a:rPr sz="2800" smtClean="0">
                <a:latin typeface="Trebuchet MS" pitchFamily="34" charset="0"/>
              </a:rPr>
              <a:t>Audit d’entretien ou de suivi périodique (chaque année)</a:t>
            </a:r>
          </a:p>
          <a:p>
            <a:pPr marL="514350" indent="-514350" eaLnBrk="1">
              <a:buFont typeface="Calibri Light" pitchFamily="34" charset="0"/>
              <a:buAutoNum type="arabicPeriod" startAt="7"/>
            </a:pPr>
            <a:r>
              <a:rPr sz="2800" smtClean="0">
                <a:latin typeface="Trebuchet MS" pitchFamily="34" charset="0"/>
              </a:rPr>
              <a:t>Renouvèlement complet tous les 3 ans</a:t>
            </a:r>
            <a:br>
              <a:rPr sz="2800" smtClean="0">
                <a:latin typeface="Trebuchet MS" pitchFamily="34" charset="0"/>
              </a:rPr>
            </a:br>
            <a:r>
              <a:rPr sz="2800" smtClean="0">
                <a:latin typeface="Trebuchet MS" pitchFamily="34" charset="0"/>
              </a:rPr>
              <a:t/>
            </a:r>
            <a:br>
              <a:rPr sz="2800" smtClean="0">
                <a:latin typeface="Trebuchet MS" pitchFamily="34" charset="0"/>
              </a:rPr>
            </a:br>
            <a:r>
              <a:rPr sz="2800" smtClean="0">
                <a:latin typeface="Trebuchet MS" pitchFamily="34" charset="0"/>
              </a:rPr>
              <a:t/>
            </a:r>
            <a:br>
              <a:rPr sz="2800" smtClean="0">
                <a:latin typeface="Trebuchet MS" pitchFamily="34" charset="0"/>
              </a:rPr>
            </a:br>
            <a:r>
              <a:rPr sz="2800" smtClean="0">
                <a:latin typeface="Trebuchet MS" pitchFamily="34" charset="0"/>
              </a:rPr>
              <a:t/>
            </a:r>
            <a:br>
              <a:rPr sz="2800" smtClean="0">
                <a:latin typeface="Trebuchet MS" pitchFamily="34" charset="0"/>
              </a:rPr>
            </a:br>
            <a:r>
              <a:rPr sz="2800" smtClean="0">
                <a:latin typeface="Trebuchet MS" pitchFamily="34" charset="0"/>
              </a:rPr>
              <a:t/>
            </a:r>
            <a:br>
              <a:rPr sz="2800" smtClean="0">
                <a:latin typeface="Trebuchet MS" pitchFamily="34" charset="0"/>
              </a:rPr>
            </a:br>
            <a:endParaRPr sz="2800" smtClean="0">
              <a:latin typeface="Trebuchet MS" pitchFamily="34" charset="0"/>
            </a:endParaRPr>
          </a:p>
        </p:txBody>
      </p:sp>
      <p:sp>
        <p:nvSpPr>
          <p:cNvPr id="109572" name="Titre 1"/>
          <p:cNvSpPr txBox="1">
            <a:spLocks noChangeArrowheads="1"/>
          </p:cNvSpPr>
          <p:nvPr/>
        </p:nvSpPr>
        <p:spPr bwMode="auto">
          <a:xfrm>
            <a:off x="677863" y="268288"/>
            <a:ext cx="8596312" cy="495300"/>
          </a:xfrm>
          <a:prstGeom prst="rect">
            <a:avLst/>
          </a:prstGeom>
          <a:noFill/>
          <a:ln w="9525">
            <a:noFill/>
            <a:miter lim="800000"/>
            <a:headEnd/>
            <a:tailEnd/>
          </a:ln>
        </p:spPr>
        <p:txBody>
          <a:bodyPr anchorCtr="1"/>
          <a:lstStyle/>
          <a:p>
            <a:pPr algn="ctr" defTabSz="457200" eaLnBrk="1" hangingPunct="1"/>
            <a:r>
              <a:rPr lang="fr-FR" sz="2800" b="1" u="sng">
                <a:solidFill>
                  <a:srgbClr val="5FCBEF"/>
                </a:solidFill>
                <a:latin typeface="Trebuchet MS" pitchFamily="34" charset="0"/>
              </a:rPr>
              <a:t>CERTIFICATION</a:t>
            </a:r>
          </a:p>
        </p:txBody>
      </p:sp>
    </p:spTree>
  </p:cSld>
  <p:clrMapOvr>
    <a:masterClrMapping/>
  </p:clrMapOvr>
  <p:transition spd="slow"/>
</p:sld>
</file>

<file path=ppt/theme/theme1.xml><?xml version="1.0" encoding="utf-8"?>
<a:theme xmlns:a="http://schemas.openxmlformats.org/drawingml/2006/main" name="COURS DEMARCHE QUALITE ENA 2017">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COURS DEMARCHE QUALITE ENA 2017" id="{697B2183-4389-4C24-A51D-50563F5F2455}" vid="{B6249C13-D7AE-4179-AB3C-8AF2902FF59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COURS DEMARCHE QUALITE ENA 2017</Template>
  <TotalTime>158</TotalTime>
  <Words>5937</Words>
  <Application>MicrosoftOffice/14.0 MicrosoftPowerPoint</Application>
  <PresentationFormat>Personnalisé</PresentationFormat>
  <Paragraphs>1093</Paragraphs>
  <Slides>106</Slides>
  <Notes>3</Notes>
  <HiddenSlides>0</HiddenSlides>
  <MMClips>0</MMClips>
  <ScaleCrop>false</ScaleCrop>
  <HeadingPairs>
    <vt:vector size="6" baseType="variant">
      <vt:variant>
        <vt:lpstr>Thème</vt:lpstr>
      </vt:variant>
      <vt:variant>
        <vt:i4>1</vt:i4>
      </vt:variant>
      <vt:variant>
        <vt:lpstr>Serveurs OLE incorporés</vt:lpstr>
      </vt:variant>
      <vt:variant>
        <vt:i4>0</vt:i4>
      </vt:variant>
      <vt:variant>
        <vt:lpstr>Titres des diapositives</vt:lpstr>
      </vt:variant>
      <vt:variant>
        <vt:i4>106</vt:i4>
      </vt:variant>
    </vt:vector>
  </HeadingPairs>
  <TitlesOfParts>
    <vt:vector size="107" baseType="lpstr">
      <vt:lpstr>COURS DEMARCHE QUALITE ENA 2017</vt:lpstr>
      <vt:lpstr>DEMARCHE QUALITE</vt:lpstr>
      <vt:lpstr>CONTACTS</vt:lpstr>
      <vt:lpstr>PRESENTATION DES AUDITEURS</vt:lpstr>
      <vt:lpstr>Objectif général du module :  </vt:lpstr>
      <vt:lpstr>Objectifs spécifiques du module : </vt:lpstr>
      <vt:lpstr>Plan du cours  </vt:lpstr>
      <vt:lpstr>Plan du cours (suite)</vt:lpstr>
      <vt:lpstr>INTRODUCTION</vt:lpstr>
      <vt:lpstr>Diapositive 9</vt:lpstr>
      <vt:lpstr>Diapositive 10</vt:lpstr>
      <vt:lpstr>Diapositive 11</vt:lpstr>
      <vt:lpstr>Diapositive 12</vt:lpstr>
      <vt:lpstr>QUEL EST LE CONSTAT?</vt:lpstr>
      <vt:lpstr>…..ET QUE FAIT-ON FACE A CELA?</vt:lpstr>
      <vt:lpstr>……… A LA REALITE !!!!</vt:lpstr>
      <vt:lpstr>Plan du cours (suite)</vt:lpstr>
      <vt:lpstr>HISTOIRE DE LA QUALITE</vt:lpstr>
      <vt:lpstr>Diapositive 18</vt:lpstr>
      <vt:lpstr>Diapositive 19</vt:lpstr>
      <vt:lpstr>Diapositive 20</vt:lpstr>
      <vt:lpstr>Schéma sur l’évolution de la norme :</vt:lpstr>
      <vt:lpstr>EVOLUTION DE L’ECONOMIE DE PRODUCTION ET DE CONSOMMATION</vt:lpstr>
      <vt:lpstr>Plan du cours (suite)</vt:lpstr>
      <vt:lpstr>DEFINITION DE QUELQUES CONCEPTS </vt:lpstr>
      <vt:lpstr>Diapositive 25</vt:lpstr>
      <vt:lpstr>Diapositive 26</vt:lpstr>
      <vt:lpstr>Diapositive 27</vt:lpstr>
      <vt:lpstr>Diapositive 28</vt:lpstr>
      <vt:lpstr>Diapositive 29</vt:lpstr>
      <vt:lpstr>Diapositive 30</vt:lpstr>
      <vt:lpstr>Plan du cours (suite)</vt:lpstr>
      <vt:lpstr>LES PRINCIPES DU MANAGEMENT DE LA QUALITE ISO 9001</vt:lpstr>
      <vt:lpstr>1- Orientation client</vt:lpstr>
      <vt:lpstr>1- Orientation client suite</vt:lpstr>
      <vt:lpstr>1- Orientation client suite</vt:lpstr>
      <vt:lpstr>2- Le leadership des dirigeants  </vt:lpstr>
      <vt:lpstr>2- Le leadership des dirigeants suite </vt:lpstr>
      <vt:lpstr>2- Le leadership des dirigeants suite  </vt:lpstr>
      <vt:lpstr>3- Implication du personnel </vt:lpstr>
      <vt:lpstr>3- Implication du personnel suite </vt:lpstr>
      <vt:lpstr>3- Implication du personnel suite </vt:lpstr>
      <vt:lpstr>4- Approche processus</vt:lpstr>
      <vt:lpstr>4- Approche processus suite</vt:lpstr>
      <vt:lpstr>4- Approche processus suite</vt:lpstr>
      <vt:lpstr>5- Approche système </vt:lpstr>
      <vt:lpstr>5- Approche système suite </vt:lpstr>
      <vt:lpstr>5- Approche système suite </vt:lpstr>
      <vt:lpstr>6- Amélioration continue </vt:lpstr>
      <vt:lpstr>6- Amélioration continue suite </vt:lpstr>
      <vt:lpstr>6- Amélioration continue suite </vt:lpstr>
      <vt:lpstr>7- Approche factuelle</vt:lpstr>
      <vt:lpstr>7- Approche factuelle suite</vt:lpstr>
      <vt:lpstr>7- Approche factuelle suite</vt:lpstr>
      <vt:lpstr>8- Relation avec les fournisseurs </vt:lpstr>
      <vt:lpstr>8- Relation avec les fournisseurs suite </vt:lpstr>
      <vt:lpstr>8- Relation avec les fournisseurs suite </vt:lpstr>
      <vt:lpstr>EXERCICE</vt:lpstr>
      <vt:lpstr>Plan du cours (suite)</vt:lpstr>
      <vt:lpstr>Les enjeux de la Qualité</vt:lpstr>
      <vt:lpstr> Les enjeux internes </vt:lpstr>
      <vt:lpstr> Les enjeux internes </vt:lpstr>
      <vt:lpstr> Les enjeux externes </vt:lpstr>
      <vt:lpstr> Les enjeux externes </vt:lpstr>
      <vt:lpstr>Les types d’enjeux</vt:lpstr>
      <vt:lpstr>Les types d’enjeux  suite</vt:lpstr>
      <vt:lpstr>Les types d’enjeux suite</vt:lpstr>
      <vt:lpstr>Les types d’enjeux suite</vt:lpstr>
      <vt:lpstr>Les bénéfices de la mise en œuvre d'un système de management sont souvent : </vt:lpstr>
      <vt:lpstr>Les bénéfices de la mise en œuvre d'un système de management sont souvent : </vt:lpstr>
      <vt:lpstr>Les bénéfices de la certification d’un système de management sont souvent :  </vt:lpstr>
      <vt:lpstr>Plan du cours (suite)</vt:lpstr>
      <vt:lpstr>Chapitre 1 : Définition et structuration</vt:lpstr>
      <vt:lpstr>Chapitre 1 : Définition et structuration</vt:lpstr>
      <vt:lpstr>Le prix s'oublie, la qualité reste</vt:lpstr>
      <vt:lpstr>Chapitre 1 : Définition et structuration</vt:lpstr>
      <vt:lpstr>2- Structuration</vt:lpstr>
      <vt:lpstr>Amélioration continue</vt:lpstr>
      <vt:lpstr>Plan du cours (suite)</vt:lpstr>
      <vt:lpstr>Chapitre 2 : Mise en œuvre de la démarche Qualité </vt:lpstr>
      <vt:lpstr>Chapitre 2 : Mise en œuvre de la démarche Qualité (cf Doc Word pages 18-19) </vt:lpstr>
      <vt:lpstr>Diapositive 81</vt:lpstr>
      <vt:lpstr>Diapositive 82</vt:lpstr>
      <vt:lpstr>Diapositive 83</vt:lpstr>
      <vt:lpstr>Diapositive 84</vt:lpstr>
      <vt:lpstr>Diapositive 85</vt:lpstr>
      <vt:lpstr>EXERCICE</vt:lpstr>
      <vt:lpstr>Plan du cours (suite)</vt:lpstr>
      <vt:lpstr>Chapitre 1 : La norme ISO 9001</vt:lpstr>
      <vt:lpstr>Diapositive 89</vt:lpstr>
      <vt:lpstr>STRUCTURATION DE LA NORME ISO 9001</vt:lpstr>
      <vt:lpstr>STRUCTURATION DE LA NORME ISO 9001:2008 (voir la norme)</vt:lpstr>
      <vt:lpstr>STRUCTURATION DE LA NORME ISO 9001:2015</vt:lpstr>
      <vt:lpstr>STRUCTURATION DE LA NORME ISO 9001:2015   (voir la norme ISO 9001:2015)  ISO 9000 VOCABULAIRE</vt:lpstr>
      <vt:lpstr>Plan du cours (suite)</vt:lpstr>
      <vt:lpstr>Chapitre 2: L processus de certification </vt:lpstr>
      <vt:lpstr>ACCREDITATION</vt:lpstr>
      <vt:lpstr>CERTIFICATION</vt:lpstr>
      <vt:lpstr>LES ETAPES:</vt:lpstr>
      <vt:lpstr>LES ETAPES:</vt:lpstr>
      <vt:lpstr>L’audit de certification</vt:lpstr>
      <vt:lpstr>QUELQUES CONSEILS </vt:lpstr>
      <vt:lpstr>QUELQUES CONSEILS </vt:lpstr>
      <vt:lpstr>QUELQUES CONSEILS </vt:lpstr>
      <vt:lpstr>Diapositive 104</vt:lpstr>
      <vt:lpstr>CONCLUSION</vt:lpstr>
      <vt:lpstr>MERCI POUR VOTRE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DEMARCHE QUALITE</dc:title>
  <dc:creator>GEORGES TANOH</dc:creator>
  <cp:lastModifiedBy>GEORGES TANOH</cp:lastModifiedBy>
  <cp:revision>3</cp:revision>
  <dcterms:created xsi:type="dcterms:W3CDTF">2017-07-20T13:45:09Z</dcterms:created>
  <dcterms:modified xsi:type="dcterms:W3CDTF">2017-07-21T14:44:11Z</dcterms:modified>
</cp:coreProperties>
</file>